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7" r:id="rId4"/>
    <p:sldId id="258" r:id="rId5"/>
    <p:sldId id="259" r:id="rId6"/>
    <p:sldId id="260" r:id="rId7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6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../media/image2.png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../media/image3.png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image" Target="../media/image2.png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chemeClr val="bg2">
                  <a:lumMod val="80000"/>
                  <a:lumOff val="20000"/>
                </a:schemeClr>
              </a:gs>
              <a:gs pos="80000">
                <a:schemeClr val="bg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271656" y="2511876"/>
            <a:ext cx="4920344" cy="43461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49" h="6844">
                <a:moveTo>
                  <a:pt x="5980" y="0"/>
                </a:moveTo>
                <a:cubicBezTo>
                  <a:pt x="6573" y="0"/>
                  <a:pt x="7147" y="86"/>
                  <a:pt x="7688" y="247"/>
                </a:cubicBezTo>
                <a:lnTo>
                  <a:pt x="7749" y="266"/>
                </a:lnTo>
                <a:lnTo>
                  <a:pt x="7749" y="6844"/>
                </a:lnTo>
                <a:lnTo>
                  <a:pt x="62" y="6844"/>
                </a:lnTo>
                <a:lnTo>
                  <a:pt x="58" y="6816"/>
                </a:lnTo>
                <a:cubicBezTo>
                  <a:pt x="20" y="6543"/>
                  <a:pt x="0" y="6264"/>
                  <a:pt x="0" y="5980"/>
                </a:cubicBezTo>
                <a:cubicBezTo>
                  <a:pt x="0" y="2677"/>
                  <a:pt x="2677" y="0"/>
                  <a:pt x="598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 descr="图形用户界面&#10;&#10;描述已自动生成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t="14002" r="18204" b="9134"/>
          <a:stretch>
            <a:fillRect/>
          </a:stretch>
        </p:blipFill>
        <p:spPr>
          <a:xfrm>
            <a:off x="6562335" y="1207770"/>
            <a:ext cx="5454318" cy="5040000"/>
          </a:xfrm>
          <a:prstGeom prst="rect">
            <a:avLst/>
          </a:prstGeom>
        </p:spPr>
      </p:pic>
      <p:sp>
        <p:nvSpPr>
          <p:cNvPr id="50" name="任意多边形: 形状 4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457572" y="679130"/>
            <a:ext cx="1565276" cy="325756"/>
          </a:xfrm>
          <a:custGeom>
            <a:avLst/>
            <a:gdLst>
              <a:gd name="connsiteX0" fmla="*/ 1529398 w 1565276"/>
              <a:gd name="connsiteY0" fmla="*/ 254000 h 325756"/>
              <a:gd name="connsiteX1" fmla="*/ 1565276 w 1565276"/>
              <a:gd name="connsiteY1" fmla="*/ 289878 h 325756"/>
              <a:gd name="connsiteX2" fmla="*/ 1529398 w 1565276"/>
              <a:gd name="connsiteY2" fmla="*/ 325756 h 325756"/>
              <a:gd name="connsiteX3" fmla="*/ 1493520 w 1565276"/>
              <a:gd name="connsiteY3" fmla="*/ 289878 h 325756"/>
              <a:gd name="connsiteX4" fmla="*/ 1529398 w 1565276"/>
              <a:gd name="connsiteY4" fmla="*/ 254000 h 325756"/>
              <a:gd name="connsiteX5" fmla="*/ 1380046 w 1565276"/>
              <a:gd name="connsiteY5" fmla="*/ 254000 h 325756"/>
              <a:gd name="connsiteX6" fmla="*/ 1415924 w 1565276"/>
              <a:gd name="connsiteY6" fmla="*/ 289878 h 325756"/>
              <a:gd name="connsiteX7" fmla="*/ 1380046 w 1565276"/>
              <a:gd name="connsiteY7" fmla="*/ 325756 h 325756"/>
              <a:gd name="connsiteX8" fmla="*/ 1344168 w 1565276"/>
              <a:gd name="connsiteY8" fmla="*/ 289878 h 325756"/>
              <a:gd name="connsiteX9" fmla="*/ 1380046 w 1565276"/>
              <a:gd name="connsiteY9" fmla="*/ 254000 h 325756"/>
              <a:gd name="connsiteX10" fmla="*/ 1230694 w 1565276"/>
              <a:gd name="connsiteY10" fmla="*/ 254000 h 325756"/>
              <a:gd name="connsiteX11" fmla="*/ 1266572 w 1565276"/>
              <a:gd name="connsiteY11" fmla="*/ 289878 h 325756"/>
              <a:gd name="connsiteX12" fmla="*/ 1230694 w 1565276"/>
              <a:gd name="connsiteY12" fmla="*/ 325756 h 325756"/>
              <a:gd name="connsiteX13" fmla="*/ 1194816 w 1565276"/>
              <a:gd name="connsiteY13" fmla="*/ 289878 h 325756"/>
              <a:gd name="connsiteX14" fmla="*/ 1230694 w 1565276"/>
              <a:gd name="connsiteY14" fmla="*/ 254000 h 325756"/>
              <a:gd name="connsiteX15" fmla="*/ 1081342 w 1565276"/>
              <a:gd name="connsiteY15" fmla="*/ 254000 h 325756"/>
              <a:gd name="connsiteX16" fmla="*/ 1117220 w 1565276"/>
              <a:gd name="connsiteY16" fmla="*/ 289878 h 325756"/>
              <a:gd name="connsiteX17" fmla="*/ 1081342 w 1565276"/>
              <a:gd name="connsiteY17" fmla="*/ 325756 h 325756"/>
              <a:gd name="connsiteX18" fmla="*/ 1045464 w 1565276"/>
              <a:gd name="connsiteY18" fmla="*/ 289878 h 325756"/>
              <a:gd name="connsiteX19" fmla="*/ 1081342 w 1565276"/>
              <a:gd name="connsiteY19" fmla="*/ 254000 h 325756"/>
              <a:gd name="connsiteX20" fmla="*/ 931990 w 1565276"/>
              <a:gd name="connsiteY20" fmla="*/ 254000 h 325756"/>
              <a:gd name="connsiteX21" fmla="*/ 967868 w 1565276"/>
              <a:gd name="connsiteY21" fmla="*/ 289878 h 325756"/>
              <a:gd name="connsiteX22" fmla="*/ 931990 w 1565276"/>
              <a:gd name="connsiteY22" fmla="*/ 325756 h 325756"/>
              <a:gd name="connsiteX23" fmla="*/ 896112 w 1565276"/>
              <a:gd name="connsiteY23" fmla="*/ 289878 h 325756"/>
              <a:gd name="connsiteX24" fmla="*/ 931990 w 1565276"/>
              <a:gd name="connsiteY24" fmla="*/ 254000 h 325756"/>
              <a:gd name="connsiteX25" fmla="*/ 782638 w 1565276"/>
              <a:gd name="connsiteY25" fmla="*/ 254000 h 325756"/>
              <a:gd name="connsiteX26" fmla="*/ 818516 w 1565276"/>
              <a:gd name="connsiteY26" fmla="*/ 289878 h 325756"/>
              <a:gd name="connsiteX27" fmla="*/ 782638 w 1565276"/>
              <a:gd name="connsiteY27" fmla="*/ 325756 h 325756"/>
              <a:gd name="connsiteX28" fmla="*/ 746760 w 1565276"/>
              <a:gd name="connsiteY28" fmla="*/ 289878 h 325756"/>
              <a:gd name="connsiteX29" fmla="*/ 782638 w 1565276"/>
              <a:gd name="connsiteY29" fmla="*/ 254000 h 325756"/>
              <a:gd name="connsiteX30" fmla="*/ 633286 w 1565276"/>
              <a:gd name="connsiteY30" fmla="*/ 254000 h 325756"/>
              <a:gd name="connsiteX31" fmla="*/ 669164 w 1565276"/>
              <a:gd name="connsiteY31" fmla="*/ 289878 h 325756"/>
              <a:gd name="connsiteX32" fmla="*/ 633286 w 1565276"/>
              <a:gd name="connsiteY32" fmla="*/ 325756 h 325756"/>
              <a:gd name="connsiteX33" fmla="*/ 597408 w 1565276"/>
              <a:gd name="connsiteY33" fmla="*/ 289878 h 325756"/>
              <a:gd name="connsiteX34" fmla="*/ 633286 w 1565276"/>
              <a:gd name="connsiteY34" fmla="*/ 254000 h 325756"/>
              <a:gd name="connsiteX35" fmla="*/ 483934 w 1565276"/>
              <a:gd name="connsiteY35" fmla="*/ 254000 h 325756"/>
              <a:gd name="connsiteX36" fmla="*/ 519812 w 1565276"/>
              <a:gd name="connsiteY36" fmla="*/ 289878 h 325756"/>
              <a:gd name="connsiteX37" fmla="*/ 483934 w 1565276"/>
              <a:gd name="connsiteY37" fmla="*/ 325756 h 325756"/>
              <a:gd name="connsiteX38" fmla="*/ 448056 w 1565276"/>
              <a:gd name="connsiteY38" fmla="*/ 289878 h 325756"/>
              <a:gd name="connsiteX39" fmla="*/ 483934 w 1565276"/>
              <a:gd name="connsiteY39" fmla="*/ 254000 h 325756"/>
              <a:gd name="connsiteX40" fmla="*/ 334582 w 1565276"/>
              <a:gd name="connsiteY40" fmla="*/ 254000 h 325756"/>
              <a:gd name="connsiteX41" fmla="*/ 370460 w 1565276"/>
              <a:gd name="connsiteY41" fmla="*/ 289878 h 325756"/>
              <a:gd name="connsiteX42" fmla="*/ 334582 w 1565276"/>
              <a:gd name="connsiteY42" fmla="*/ 325756 h 325756"/>
              <a:gd name="connsiteX43" fmla="*/ 298704 w 1565276"/>
              <a:gd name="connsiteY43" fmla="*/ 289878 h 325756"/>
              <a:gd name="connsiteX44" fmla="*/ 334582 w 1565276"/>
              <a:gd name="connsiteY44" fmla="*/ 254000 h 325756"/>
              <a:gd name="connsiteX45" fmla="*/ 185230 w 1565276"/>
              <a:gd name="connsiteY45" fmla="*/ 254000 h 325756"/>
              <a:gd name="connsiteX46" fmla="*/ 221108 w 1565276"/>
              <a:gd name="connsiteY46" fmla="*/ 289878 h 325756"/>
              <a:gd name="connsiteX47" fmla="*/ 185230 w 1565276"/>
              <a:gd name="connsiteY47" fmla="*/ 325756 h 325756"/>
              <a:gd name="connsiteX48" fmla="*/ 149352 w 1565276"/>
              <a:gd name="connsiteY48" fmla="*/ 289878 h 325756"/>
              <a:gd name="connsiteX49" fmla="*/ 185230 w 1565276"/>
              <a:gd name="connsiteY49" fmla="*/ 254000 h 325756"/>
              <a:gd name="connsiteX50" fmla="*/ 35878 w 1565276"/>
              <a:gd name="connsiteY50" fmla="*/ 254000 h 325756"/>
              <a:gd name="connsiteX51" fmla="*/ 71756 w 1565276"/>
              <a:gd name="connsiteY51" fmla="*/ 289878 h 325756"/>
              <a:gd name="connsiteX52" fmla="*/ 35878 w 1565276"/>
              <a:gd name="connsiteY52" fmla="*/ 325756 h 325756"/>
              <a:gd name="connsiteX53" fmla="*/ 0 w 1565276"/>
              <a:gd name="connsiteY53" fmla="*/ 289878 h 325756"/>
              <a:gd name="connsiteX54" fmla="*/ 35878 w 1565276"/>
              <a:gd name="connsiteY54" fmla="*/ 254000 h 325756"/>
              <a:gd name="connsiteX55" fmla="*/ 1529398 w 1565276"/>
              <a:gd name="connsiteY55" fmla="*/ 127000 h 325756"/>
              <a:gd name="connsiteX56" fmla="*/ 1565276 w 1565276"/>
              <a:gd name="connsiteY56" fmla="*/ 162878 h 325756"/>
              <a:gd name="connsiteX57" fmla="*/ 1529398 w 1565276"/>
              <a:gd name="connsiteY57" fmla="*/ 198756 h 325756"/>
              <a:gd name="connsiteX58" fmla="*/ 1493520 w 1565276"/>
              <a:gd name="connsiteY58" fmla="*/ 162878 h 325756"/>
              <a:gd name="connsiteX59" fmla="*/ 1529398 w 1565276"/>
              <a:gd name="connsiteY59" fmla="*/ 127000 h 325756"/>
              <a:gd name="connsiteX60" fmla="*/ 1380046 w 1565276"/>
              <a:gd name="connsiteY60" fmla="*/ 127000 h 325756"/>
              <a:gd name="connsiteX61" fmla="*/ 1415924 w 1565276"/>
              <a:gd name="connsiteY61" fmla="*/ 162878 h 325756"/>
              <a:gd name="connsiteX62" fmla="*/ 1380046 w 1565276"/>
              <a:gd name="connsiteY62" fmla="*/ 198756 h 325756"/>
              <a:gd name="connsiteX63" fmla="*/ 1344168 w 1565276"/>
              <a:gd name="connsiteY63" fmla="*/ 162878 h 325756"/>
              <a:gd name="connsiteX64" fmla="*/ 1380046 w 1565276"/>
              <a:gd name="connsiteY64" fmla="*/ 127000 h 325756"/>
              <a:gd name="connsiteX65" fmla="*/ 1230694 w 1565276"/>
              <a:gd name="connsiteY65" fmla="*/ 127000 h 325756"/>
              <a:gd name="connsiteX66" fmla="*/ 1266572 w 1565276"/>
              <a:gd name="connsiteY66" fmla="*/ 162878 h 325756"/>
              <a:gd name="connsiteX67" fmla="*/ 1230694 w 1565276"/>
              <a:gd name="connsiteY67" fmla="*/ 198756 h 325756"/>
              <a:gd name="connsiteX68" fmla="*/ 1194816 w 1565276"/>
              <a:gd name="connsiteY68" fmla="*/ 162878 h 325756"/>
              <a:gd name="connsiteX69" fmla="*/ 1230694 w 1565276"/>
              <a:gd name="connsiteY69" fmla="*/ 127000 h 325756"/>
              <a:gd name="connsiteX70" fmla="*/ 1081342 w 1565276"/>
              <a:gd name="connsiteY70" fmla="*/ 127000 h 325756"/>
              <a:gd name="connsiteX71" fmla="*/ 1117220 w 1565276"/>
              <a:gd name="connsiteY71" fmla="*/ 162878 h 325756"/>
              <a:gd name="connsiteX72" fmla="*/ 1081342 w 1565276"/>
              <a:gd name="connsiteY72" fmla="*/ 198756 h 325756"/>
              <a:gd name="connsiteX73" fmla="*/ 1045464 w 1565276"/>
              <a:gd name="connsiteY73" fmla="*/ 162878 h 325756"/>
              <a:gd name="connsiteX74" fmla="*/ 1081342 w 1565276"/>
              <a:gd name="connsiteY74" fmla="*/ 127000 h 325756"/>
              <a:gd name="connsiteX75" fmla="*/ 931990 w 1565276"/>
              <a:gd name="connsiteY75" fmla="*/ 127000 h 325756"/>
              <a:gd name="connsiteX76" fmla="*/ 967868 w 1565276"/>
              <a:gd name="connsiteY76" fmla="*/ 162878 h 325756"/>
              <a:gd name="connsiteX77" fmla="*/ 931990 w 1565276"/>
              <a:gd name="connsiteY77" fmla="*/ 198756 h 325756"/>
              <a:gd name="connsiteX78" fmla="*/ 896112 w 1565276"/>
              <a:gd name="connsiteY78" fmla="*/ 162878 h 325756"/>
              <a:gd name="connsiteX79" fmla="*/ 931990 w 1565276"/>
              <a:gd name="connsiteY79" fmla="*/ 127000 h 325756"/>
              <a:gd name="connsiteX80" fmla="*/ 782638 w 1565276"/>
              <a:gd name="connsiteY80" fmla="*/ 127000 h 325756"/>
              <a:gd name="connsiteX81" fmla="*/ 818516 w 1565276"/>
              <a:gd name="connsiteY81" fmla="*/ 162878 h 325756"/>
              <a:gd name="connsiteX82" fmla="*/ 782638 w 1565276"/>
              <a:gd name="connsiteY82" fmla="*/ 198756 h 325756"/>
              <a:gd name="connsiteX83" fmla="*/ 746760 w 1565276"/>
              <a:gd name="connsiteY83" fmla="*/ 162878 h 325756"/>
              <a:gd name="connsiteX84" fmla="*/ 782638 w 1565276"/>
              <a:gd name="connsiteY84" fmla="*/ 127000 h 325756"/>
              <a:gd name="connsiteX85" fmla="*/ 633286 w 1565276"/>
              <a:gd name="connsiteY85" fmla="*/ 127000 h 325756"/>
              <a:gd name="connsiteX86" fmla="*/ 669164 w 1565276"/>
              <a:gd name="connsiteY86" fmla="*/ 162878 h 325756"/>
              <a:gd name="connsiteX87" fmla="*/ 633286 w 1565276"/>
              <a:gd name="connsiteY87" fmla="*/ 198756 h 325756"/>
              <a:gd name="connsiteX88" fmla="*/ 597408 w 1565276"/>
              <a:gd name="connsiteY88" fmla="*/ 162878 h 325756"/>
              <a:gd name="connsiteX89" fmla="*/ 633286 w 1565276"/>
              <a:gd name="connsiteY89" fmla="*/ 127000 h 325756"/>
              <a:gd name="connsiteX90" fmla="*/ 483934 w 1565276"/>
              <a:gd name="connsiteY90" fmla="*/ 127000 h 325756"/>
              <a:gd name="connsiteX91" fmla="*/ 519812 w 1565276"/>
              <a:gd name="connsiteY91" fmla="*/ 162878 h 325756"/>
              <a:gd name="connsiteX92" fmla="*/ 483934 w 1565276"/>
              <a:gd name="connsiteY92" fmla="*/ 198756 h 325756"/>
              <a:gd name="connsiteX93" fmla="*/ 448056 w 1565276"/>
              <a:gd name="connsiteY93" fmla="*/ 162878 h 325756"/>
              <a:gd name="connsiteX94" fmla="*/ 483934 w 1565276"/>
              <a:gd name="connsiteY94" fmla="*/ 127000 h 325756"/>
              <a:gd name="connsiteX95" fmla="*/ 334582 w 1565276"/>
              <a:gd name="connsiteY95" fmla="*/ 127000 h 325756"/>
              <a:gd name="connsiteX96" fmla="*/ 370460 w 1565276"/>
              <a:gd name="connsiteY96" fmla="*/ 162878 h 325756"/>
              <a:gd name="connsiteX97" fmla="*/ 334582 w 1565276"/>
              <a:gd name="connsiteY97" fmla="*/ 198756 h 325756"/>
              <a:gd name="connsiteX98" fmla="*/ 298704 w 1565276"/>
              <a:gd name="connsiteY98" fmla="*/ 162878 h 325756"/>
              <a:gd name="connsiteX99" fmla="*/ 334582 w 1565276"/>
              <a:gd name="connsiteY99" fmla="*/ 127000 h 325756"/>
              <a:gd name="connsiteX100" fmla="*/ 185230 w 1565276"/>
              <a:gd name="connsiteY100" fmla="*/ 127000 h 325756"/>
              <a:gd name="connsiteX101" fmla="*/ 221108 w 1565276"/>
              <a:gd name="connsiteY101" fmla="*/ 162878 h 325756"/>
              <a:gd name="connsiteX102" fmla="*/ 185230 w 1565276"/>
              <a:gd name="connsiteY102" fmla="*/ 198756 h 325756"/>
              <a:gd name="connsiteX103" fmla="*/ 149352 w 1565276"/>
              <a:gd name="connsiteY103" fmla="*/ 162878 h 325756"/>
              <a:gd name="connsiteX104" fmla="*/ 185230 w 1565276"/>
              <a:gd name="connsiteY104" fmla="*/ 127000 h 325756"/>
              <a:gd name="connsiteX105" fmla="*/ 35878 w 1565276"/>
              <a:gd name="connsiteY105" fmla="*/ 127000 h 325756"/>
              <a:gd name="connsiteX106" fmla="*/ 71756 w 1565276"/>
              <a:gd name="connsiteY106" fmla="*/ 162878 h 325756"/>
              <a:gd name="connsiteX107" fmla="*/ 35878 w 1565276"/>
              <a:gd name="connsiteY107" fmla="*/ 198756 h 325756"/>
              <a:gd name="connsiteX108" fmla="*/ 0 w 1565276"/>
              <a:gd name="connsiteY108" fmla="*/ 162878 h 325756"/>
              <a:gd name="connsiteX109" fmla="*/ 35878 w 1565276"/>
              <a:gd name="connsiteY109" fmla="*/ 127000 h 325756"/>
              <a:gd name="connsiteX110" fmla="*/ 1529398 w 1565276"/>
              <a:gd name="connsiteY110" fmla="*/ 0 h 325756"/>
              <a:gd name="connsiteX111" fmla="*/ 1565276 w 1565276"/>
              <a:gd name="connsiteY111" fmla="*/ 35878 h 325756"/>
              <a:gd name="connsiteX112" fmla="*/ 1529398 w 1565276"/>
              <a:gd name="connsiteY112" fmla="*/ 71756 h 325756"/>
              <a:gd name="connsiteX113" fmla="*/ 1493520 w 1565276"/>
              <a:gd name="connsiteY113" fmla="*/ 35878 h 325756"/>
              <a:gd name="connsiteX114" fmla="*/ 1529398 w 1565276"/>
              <a:gd name="connsiteY114" fmla="*/ 0 h 325756"/>
              <a:gd name="connsiteX115" fmla="*/ 1380046 w 1565276"/>
              <a:gd name="connsiteY115" fmla="*/ 0 h 325756"/>
              <a:gd name="connsiteX116" fmla="*/ 1415924 w 1565276"/>
              <a:gd name="connsiteY116" fmla="*/ 35878 h 325756"/>
              <a:gd name="connsiteX117" fmla="*/ 1380046 w 1565276"/>
              <a:gd name="connsiteY117" fmla="*/ 71756 h 325756"/>
              <a:gd name="connsiteX118" fmla="*/ 1344168 w 1565276"/>
              <a:gd name="connsiteY118" fmla="*/ 35878 h 325756"/>
              <a:gd name="connsiteX119" fmla="*/ 1380046 w 1565276"/>
              <a:gd name="connsiteY119" fmla="*/ 0 h 325756"/>
              <a:gd name="connsiteX120" fmla="*/ 1230694 w 1565276"/>
              <a:gd name="connsiteY120" fmla="*/ 0 h 325756"/>
              <a:gd name="connsiteX121" fmla="*/ 1266572 w 1565276"/>
              <a:gd name="connsiteY121" fmla="*/ 35878 h 325756"/>
              <a:gd name="connsiteX122" fmla="*/ 1230694 w 1565276"/>
              <a:gd name="connsiteY122" fmla="*/ 71756 h 325756"/>
              <a:gd name="connsiteX123" fmla="*/ 1194816 w 1565276"/>
              <a:gd name="connsiteY123" fmla="*/ 35878 h 325756"/>
              <a:gd name="connsiteX124" fmla="*/ 1230694 w 1565276"/>
              <a:gd name="connsiteY124" fmla="*/ 0 h 325756"/>
              <a:gd name="connsiteX125" fmla="*/ 1081342 w 1565276"/>
              <a:gd name="connsiteY125" fmla="*/ 0 h 325756"/>
              <a:gd name="connsiteX126" fmla="*/ 1117220 w 1565276"/>
              <a:gd name="connsiteY126" fmla="*/ 35878 h 325756"/>
              <a:gd name="connsiteX127" fmla="*/ 1081342 w 1565276"/>
              <a:gd name="connsiteY127" fmla="*/ 71756 h 325756"/>
              <a:gd name="connsiteX128" fmla="*/ 1045464 w 1565276"/>
              <a:gd name="connsiteY128" fmla="*/ 35878 h 325756"/>
              <a:gd name="connsiteX129" fmla="*/ 1081342 w 1565276"/>
              <a:gd name="connsiteY129" fmla="*/ 0 h 325756"/>
              <a:gd name="connsiteX130" fmla="*/ 931990 w 1565276"/>
              <a:gd name="connsiteY130" fmla="*/ 0 h 325756"/>
              <a:gd name="connsiteX131" fmla="*/ 967868 w 1565276"/>
              <a:gd name="connsiteY131" fmla="*/ 35878 h 325756"/>
              <a:gd name="connsiteX132" fmla="*/ 931990 w 1565276"/>
              <a:gd name="connsiteY132" fmla="*/ 71756 h 325756"/>
              <a:gd name="connsiteX133" fmla="*/ 896112 w 1565276"/>
              <a:gd name="connsiteY133" fmla="*/ 35878 h 325756"/>
              <a:gd name="connsiteX134" fmla="*/ 931990 w 1565276"/>
              <a:gd name="connsiteY134" fmla="*/ 0 h 325756"/>
              <a:gd name="connsiteX135" fmla="*/ 782638 w 1565276"/>
              <a:gd name="connsiteY135" fmla="*/ 0 h 325756"/>
              <a:gd name="connsiteX136" fmla="*/ 818516 w 1565276"/>
              <a:gd name="connsiteY136" fmla="*/ 35878 h 325756"/>
              <a:gd name="connsiteX137" fmla="*/ 782638 w 1565276"/>
              <a:gd name="connsiteY137" fmla="*/ 71756 h 325756"/>
              <a:gd name="connsiteX138" fmla="*/ 746760 w 1565276"/>
              <a:gd name="connsiteY138" fmla="*/ 35878 h 325756"/>
              <a:gd name="connsiteX139" fmla="*/ 782638 w 1565276"/>
              <a:gd name="connsiteY139" fmla="*/ 0 h 325756"/>
              <a:gd name="connsiteX140" fmla="*/ 633286 w 1565276"/>
              <a:gd name="connsiteY140" fmla="*/ 0 h 325756"/>
              <a:gd name="connsiteX141" fmla="*/ 669164 w 1565276"/>
              <a:gd name="connsiteY141" fmla="*/ 35878 h 325756"/>
              <a:gd name="connsiteX142" fmla="*/ 633286 w 1565276"/>
              <a:gd name="connsiteY142" fmla="*/ 71756 h 325756"/>
              <a:gd name="connsiteX143" fmla="*/ 597408 w 1565276"/>
              <a:gd name="connsiteY143" fmla="*/ 35878 h 325756"/>
              <a:gd name="connsiteX144" fmla="*/ 633286 w 1565276"/>
              <a:gd name="connsiteY144" fmla="*/ 0 h 325756"/>
              <a:gd name="connsiteX145" fmla="*/ 483934 w 1565276"/>
              <a:gd name="connsiteY145" fmla="*/ 0 h 325756"/>
              <a:gd name="connsiteX146" fmla="*/ 519812 w 1565276"/>
              <a:gd name="connsiteY146" fmla="*/ 35878 h 325756"/>
              <a:gd name="connsiteX147" fmla="*/ 483934 w 1565276"/>
              <a:gd name="connsiteY147" fmla="*/ 71756 h 325756"/>
              <a:gd name="connsiteX148" fmla="*/ 448056 w 1565276"/>
              <a:gd name="connsiteY148" fmla="*/ 35878 h 325756"/>
              <a:gd name="connsiteX149" fmla="*/ 483934 w 1565276"/>
              <a:gd name="connsiteY149" fmla="*/ 0 h 325756"/>
              <a:gd name="connsiteX150" fmla="*/ 334582 w 1565276"/>
              <a:gd name="connsiteY150" fmla="*/ 0 h 325756"/>
              <a:gd name="connsiteX151" fmla="*/ 370460 w 1565276"/>
              <a:gd name="connsiteY151" fmla="*/ 35878 h 325756"/>
              <a:gd name="connsiteX152" fmla="*/ 334582 w 1565276"/>
              <a:gd name="connsiteY152" fmla="*/ 71756 h 325756"/>
              <a:gd name="connsiteX153" fmla="*/ 298704 w 1565276"/>
              <a:gd name="connsiteY153" fmla="*/ 35878 h 325756"/>
              <a:gd name="connsiteX154" fmla="*/ 334582 w 1565276"/>
              <a:gd name="connsiteY154" fmla="*/ 0 h 325756"/>
              <a:gd name="connsiteX155" fmla="*/ 185230 w 1565276"/>
              <a:gd name="connsiteY155" fmla="*/ 0 h 325756"/>
              <a:gd name="connsiteX156" fmla="*/ 221108 w 1565276"/>
              <a:gd name="connsiteY156" fmla="*/ 35878 h 325756"/>
              <a:gd name="connsiteX157" fmla="*/ 185230 w 1565276"/>
              <a:gd name="connsiteY157" fmla="*/ 71756 h 325756"/>
              <a:gd name="connsiteX158" fmla="*/ 149352 w 1565276"/>
              <a:gd name="connsiteY158" fmla="*/ 35878 h 325756"/>
              <a:gd name="connsiteX159" fmla="*/ 185230 w 1565276"/>
              <a:gd name="connsiteY159" fmla="*/ 0 h 325756"/>
              <a:gd name="connsiteX160" fmla="*/ 35878 w 1565276"/>
              <a:gd name="connsiteY160" fmla="*/ 0 h 325756"/>
              <a:gd name="connsiteX161" fmla="*/ 71756 w 1565276"/>
              <a:gd name="connsiteY161" fmla="*/ 35878 h 325756"/>
              <a:gd name="connsiteX162" fmla="*/ 35878 w 1565276"/>
              <a:gd name="connsiteY162" fmla="*/ 71756 h 325756"/>
              <a:gd name="connsiteX163" fmla="*/ 0 w 1565276"/>
              <a:gd name="connsiteY163" fmla="*/ 35878 h 325756"/>
              <a:gd name="connsiteX164" fmla="*/ 35878 w 1565276"/>
              <a:gd name="connsiteY164" fmla="*/ 0 h 32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565276" h="325756">
                <a:moveTo>
                  <a:pt x="1529398" y="254000"/>
                </a:moveTo>
                <a:cubicBezTo>
                  <a:pt x="1549213" y="254000"/>
                  <a:pt x="1565276" y="270063"/>
                  <a:pt x="1565276" y="289878"/>
                </a:cubicBezTo>
                <a:cubicBezTo>
                  <a:pt x="1565276" y="309693"/>
                  <a:pt x="1549213" y="325756"/>
                  <a:pt x="1529398" y="325756"/>
                </a:cubicBezTo>
                <a:cubicBezTo>
                  <a:pt x="1509583" y="325756"/>
                  <a:pt x="1493520" y="309693"/>
                  <a:pt x="1493520" y="289878"/>
                </a:cubicBezTo>
                <a:cubicBezTo>
                  <a:pt x="1493520" y="270063"/>
                  <a:pt x="1509583" y="254000"/>
                  <a:pt x="1529398" y="254000"/>
                </a:cubicBezTo>
                <a:close/>
                <a:moveTo>
                  <a:pt x="1380046" y="254000"/>
                </a:moveTo>
                <a:cubicBezTo>
                  <a:pt x="1399861" y="254000"/>
                  <a:pt x="1415924" y="270063"/>
                  <a:pt x="1415924" y="289878"/>
                </a:cubicBezTo>
                <a:cubicBezTo>
                  <a:pt x="1415924" y="309693"/>
                  <a:pt x="1399861" y="325756"/>
                  <a:pt x="1380046" y="325756"/>
                </a:cubicBezTo>
                <a:cubicBezTo>
                  <a:pt x="1360231" y="325756"/>
                  <a:pt x="1344168" y="309693"/>
                  <a:pt x="1344168" y="289878"/>
                </a:cubicBezTo>
                <a:cubicBezTo>
                  <a:pt x="1344168" y="270063"/>
                  <a:pt x="1360231" y="254000"/>
                  <a:pt x="1380046" y="254000"/>
                </a:cubicBezTo>
                <a:close/>
                <a:moveTo>
                  <a:pt x="1230694" y="254000"/>
                </a:moveTo>
                <a:cubicBezTo>
                  <a:pt x="1250509" y="254000"/>
                  <a:pt x="1266572" y="270063"/>
                  <a:pt x="1266572" y="289878"/>
                </a:cubicBezTo>
                <a:cubicBezTo>
                  <a:pt x="1266572" y="309693"/>
                  <a:pt x="1250509" y="325756"/>
                  <a:pt x="1230694" y="325756"/>
                </a:cubicBezTo>
                <a:cubicBezTo>
                  <a:pt x="1210879" y="325756"/>
                  <a:pt x="1194816" y="309693"/>
                  <a:pt x="1194816" y="289878"/>
                </a:cubicBezTo>
                <a:cubicBezTo>
                  <a:pt x="1194816" y="270063"/>
                  <a:pt x="1210879" y="254000"/>
                  <a:pt x="1230694" y="254000"/>
                </a:cubicBezTo>
                <a:close/>
                <a:moveTo>
                  <a:pt x="1081342" y="254000"/>
                </a:moveTo>
                <a:cubicBezTo>
                  <a:pt x="1101157" y="254000"/>
                  <a:pt x="1117220" y="270063"/>
                  <a:pt x="1117220" y="289878"/>
                </a:cubicBezTo>
                <a:cubicBezTo>
                  <a:pt x="1117220" y="309693"/>
                  <a:pt x="1101157" y="325756"/>
                  <a:pt x="1081342" y="325756"/>
                </a:cubicBezTo>
                <a:cubicBezTo>
                  <a:pt x="1061527" y="325756"/>
                  <a:pt x="1045464" y="309693"/>
                  <a:pt x="1045464" y="289878"/>
                </a:cubicBezTo>
                <a:cubicBezTo>
                  <a:pt x="1045464" y="270063"/>
                  <a:pt x="1061527" y="254000"/>
                  <a:pt x="1081342" y="254000"/>
                </a:cubicBezTo>
                <a:close/>
                <a:moveTo>
                  <a:pt x="931990" y="254000"/>
                </a:moveTo>
                <a:cubicBezTo>
                  <a:pt x="951805" y="254000"/>
                  <a:pt x="967868" y="270063"/>
                  <a:pt x="967868" y="289878"/>
                </a:cubicBezTo>
                <a:cubicBezTo>
                  <a:pt x="967868" y="309693"/>
                  <a:pt x="951805" y="325756"/>
                  <a:pt x="931990" y="325756"/>
                </a:cubicBezTo>
                <a:cubicBezTo>
                  <a:pt x="912175" y="325756"/>
                  <a:pt x="896112" y="309693"/>
                  <a:pt x="896112" y="289878"/>
                </a:cubicBezTo>
                <a:cubicBezTo>
                  <a:pt x="896112" y="270063"/>
                  <a:pt x="912175" y="254000"/>
                  <a:pt x="931990" y="254000"/>
                </a:cubicBezTo>
                <a:close/>
                <a:moveTo>
                  <a:pt x="782638" y="254000"/>
                </a:moveTo>
                <a:cubicBezTo>
                  <a:pt x="802453" y="254000"/>
                  <a:pt x="818516" y="270063"/>
                  <a:pt x="818516" y="289878"/>
                </a:cubicBezTo>
                <a:cubicBezTo>
                  <a:pt x="818516" y="309693"/>
                  <a:pt x="802453" y="325756"/>
                  <a:pt x="782638" y="325756"/>
                </a:cubicBezTo>
                <a:cubicBezTo>
                  <a:pt x="762823" y="325756"/>
                  <a:pt x="746760" y="309693"/>
                  <a:pt x="746760" y="289878"/>
                </a:cubicBezTo>
                <a:cubicBezTo>
                  <a:pt x="746760" y="270063"/>
                  <a:pt x="762823" y="254000"/>
                  <a:pt x="782638" y="254000"/>
                </a:cubicBezTo>
                <a:close/>
                <a:moveTo>
                  <a:pt x="633286" y="254000"/>
                </a:moveTo>
                <a:cubicBezTo>
                  <a:pt x="653101" y="254000"/>
                  <a:pt x="669164" y="270063"/>
                  <a:pt x="669164" y="289878"/>
                </a:cubicBezTo>
                <a:cubicBezTo>
                  <a:pt x="669164" y="309693"/>
                  <a:pt x="653101" y="325756"/>
                  <a:pt x="633286" y="325756"/>
                </a:cubicBezTo>
                <a:cubicBezTo>
                  <a:pt x="613471" y="325756"/>
                  <a:pt x="597408" y="309693"/>
                  <a:pt x="597408" y="289878"/>
                </a:cubicBezTo>
                <a:cubicBezTo>
                  <a:pt x="597408" y="270063"/>
                  <a:pt x="613471" y="254000"/>
                  <a:pt x="633286" y="254000"/>
                </a:cubicBezTo>
                <a:close/>
                <a:moveTo>
                  <a:pt x="483934" y="254000"/>
                </a:moveTo>
                <a:cubicBezTo>
                  <a:pt x="503749" y="254000"/>
                  <a:pt x="519812" y="270063"/>
                  <a:pt x="519812" y="289878"/>
                </a:cubicBezTo>
                <a:cubicBezTo>
                  <a:pt x="519812" y="309693"/>
                  <a:pt x="503749" y="325756"/>
                  <a:pt x="483934" y="325756"/>
                </a:cubicBezTo>
                <a:cubicBezTo>
                  <a:pt x="464119" y="325756"/>
                  <a:pt x="448056" y="309693"/>
                  <a:pt x="448056" y="289878"/>
                </a:cubicBezTo>
                <a:cubicBezTo>
                  <a:pt x="448056" y="270063"/>
                  <a:pt x="464119" y="254000"/>
                  <a:pt x="483934" y="254000"/>
                </a:cubicBezTo>
                <a:close/>
                <a:moveTo>
                  <a:pt x="334582" y="254000"/>
                </a:moveTo>
                <a:cubicBezTo>
                  <a:pt x="354397" y="254000"/>
                  <a:pt x="370460" y="270063"/>
                  <a:pt x="370460" y="289878"/>
                </a:cubicBezTo>
                <a:cubicBezTo>
                  <a:pt x="370460" y="309693"/>
                  <a:pt x="354397" y="325756"/>
                  <a:pt x="334582" y="325756"/>
                </a:cubicBezTo>
                <a:cubicBezTo>
                  <a:pt x="314767" y="325756"/>
                  <a:pt x="298704" y="309693"/>
                  <a:pt x="298704" y="289878"/>
                </a:cubicBezTo>
                <a:cubicBezTo>
                  <a:pt x="298704" y="270063"/>
                  <a:pt x="314767" y="254000"/>
                  <a:pt x="334582" y="254000"/>
                </a:cubicBezTo>
                <a:close/>
                <a:moveTo>
                  <a:pt x="185230" y="254000"/>
                </a:moveTo>
                <a:cubicBezTo>
                  <a:pt x="205045" y="254000"/>
                  <a:pt x="221108" y="270063"/>
                  <a:pt x="221108" y="289878"/>
                </a:cubicBezTo>
                <a:cubicBezTo>
                  <a:pt x="221108" y="309693"/>
                  <a:pt x="205045" y="325756"/>
                  <a:pt x="185230" y="325756"/>
                </a:cubicBezTo>
                <a:cubicBezTo>
                  <a:pt x="165415" y="325756"/>
                  <a:pt x="149352" y="309693"/>
                  <a:pt x="149352" y="289878"/>
                </a:cubicBezTo>
                <a:cubicBezTo>
                  <a:pt x="149352" y="270063"/>
                  <a:pt x="165415" y="254000"/>
                  <a:pt x="185230" y="254000"/>
                </a:cubicBezTo>
                <a:close/>
                <a:moveTo>
                  <a:pt x="35878" y="254000"/>
                </a:moveTo>
                <a:cubicBezTo>
                  <a:pt x="55693" y="254000"/>
                  <a:pt x="71756" y="270063"/>
                  <a:pt x="71756" y="289878"/>
                </a:cubicBezTo>
                <a:cubicBezTo>
                  <a:pt x="71756" y="309693"/>
                  <a:pt x="55693" y="325756"/>
                  <a:pt x="35878" y="325756"/>
                </a:cubicBezTo>
                <a:cubicBezTo>
                  <a:pt x="16063" y="325756"/>
                  <a:pt x="0" y="309693"/>
                  <a:pt x="0" y="289878"/>
                </a:cubicBezTo>
                <a:cubicBezTo>
                  <a:pt x="0" y="270063"/>
                  <a:pt x="16063" y="254000"/>
                  <a:pt x="35878" y="254000"/>
                </a:cubicBezTo>
                <a:close/>
                <a:moveTo>
                  <a:pt x="1529398" y="127000"/>
                </a:moveTo>
                <a:cubicBezTo>
                  <a:pt x="1549213" y="127000"/>
                  <a:pt x="1565276" y="143063"/>
                  <a:pt x="1565276" y="162878"/>
                </a:cubicBezTo>
                <a:cubicBezTo>
                  <a:pt x="1565276" y="182693"/>
                  <a:pt x="1549213" y="198756"/>
                  <a:pt x="1529398" y="198756"/>
                </a:cubicBezTo>
                <a:cubicBezTo>
                  <a:pt x="1509583" y="198756"/>
                  <a:pt x="1493520" y="182693"/>
                  <a:pt x="1493520" y="162878"/>
                </a:cubicBezTo>
                <a:cubicBezTo>
                  <a:pt x="1493520" y="143063"/>
                  <a:pt x="1509583" y="127000"/>
                  <a:pt x="1529398" y="127000"/>
                </a:cubicBezTo>
                <a:close/>
                <a:moveTo>
                  <a:pt x="1380046" y="127000"/>
                </a:moveTo>
                <a:cubicBezTo>
                  <a:pt x="1399861" y="127000"/>
                  <a:pt x="1415924" y="143063"/>
                  <a:pt x="1415924" y="162878"/>
                </a:cubicBezTo>
                <a:cubicBezTo>
                  <a:pt x="1415924" y="182693"/>
                  <a:pt x="1399861" y="198756"/>
                  <a:pt x="1380046" y="198756"/>
                </a:cubicBezTo>
                <a:cubicBezTo>
                  <a:pt x="1360231" y="198756"/>
                  <a:pt x="1344168" y="182693"/>
                  <a:pt x="1344168" y="162878"/>
                </a:cubicBezTo>
                <a:cubicBezTo>
                  <a:pt x="1344168" y="143063"/>
                  <a:pt x="1360231" y="127000"/>
                  <a:pt x="1380046" y="127000"/>
                </a:cubicBezTo>
                <a:close/>
                <a:moveTo>
                  <a:pt x="1230694" y="127000"/>
                </a:moveTo>
                <a:cubicBezTo>
                  <a:pt x="1250509" y="127000"/>
                  <a:pt x="1266572" y="143063"/>
                  <a:pt x="1266572" y="162878"/>
                </a:cubicBezTo>
                <a:cubicBezTo>
                  <a:pt x="1266572" y="182693"/>
                  <a:pt x="1250509" y="198756"/>
                  <a:pt x="1230694" y="198756"/>
                </a:cubicBezTo>
                <a:cubicBezTo>
                  <a:pt x="1210879" y="198756"/>
                  <a:pt x="1194816" y="182693"/>
                  <a:pt x="1194816" y="162878"/>
                </a:cubicBezTo>
                <a:cubicBezTo>
                  <a:pt x="1194816" y="143063"/>
                  <a:pt x="1210879" y="127000"/>
                  <a:pt x="1230694" y="127000"/>
                </a:cubicBezTo>
                <a:close/>
                <a:moveTo>
                  <a:pt x="1081342" y="127000"/>
                </a:moveTo>
                <a:cubicBezTo>
                  <a:pt x="1101157" y="127000"/>
                  <a:pt x="1117220" y="143063"/>
                  <a:pt x="1117220" y="162878"/>
                </a:cubicBezTo>
                <a:cubicBezTo>
                  <a:pt x="1117220" y="182693"/>
                  <a:pt x="1101157" y="198756"/>
                  <a:pt x="1081342" y="198756"/>
                </a:cubicBezTo>
                <a:cubicBezTo>
                  <a:pt x="1061527" y="198756"/>
                  <a:pt x="1045464" y="182693"/>
                  <a:pt x="1045464" y="162878"/>
                </a:cubicBezTo>
                <a:cubicBezTo>
                  <a:pt x="1045464" y="143063"/>
                  <a:pt x="1061527" y="127000"/>
                  <a:pt x="1081342" y="127000"/>
                </a:cubicBezTo>
                <a:close/>
                <a:moveTo>
                  <a:pt x="931990" y="127000"/>
                </a:moveTo>
                <a:cubicBezTo>
                  <a:pt x="951805" y="127000"/>
                  <a:pt x="967868" y="143063"/>
                  <a:pt x="967868" y="162878"/>
                </a:cubicBezTo>
                <a:cubicBezTo>
                  <a:pt x="967868" y="182693"/>
                  <a:pt x="951805" y="198756"/>
                  <a:pt x="931990" y="198756"/>
                </a:cubicBezTo>
                <a:cubicBezTo>
                  <a:pt x="912175" y="198756"/>
                  <a:pt x="896112" y="182693"/>
                  <a:pt x="896112" y="162878"/>
                </a:cubicBezTo>
                <a:cubicBezTo>
                  <a:pt x="896112" y="143063"/>
                  <a:pt x="912175" y="127000"/>
                  <a:pt x="931990" y="127000"/>
                </a:cubicBezTo>
                <a:close/>
                <a:moveTo>
                  <a:pt x="782638" y="127000"/>
                </a:moveTo>
                <a:cubicBezTo>
                  <a:pt x="802453" y="127000"/>
                  <a:pt x="818516" y="143063"/>
                  <a:pt x="818516" y="162878"/>
                </a:cubicBezTo>
                <a:cubicBezTo>
                  <a:pt x="818516" y="182693"/>
                  <a:pt x="802453" y="198756"/>
                  <a:pt x="782638" y="198756"/>
                </a:cubicBezTo>
                <a:cubicBezTo>
                  <a:pt x="762823" y="198756"/>
                  <a:pt x="746760" y="182693"/>
                  <a:pt x="746760" y="162878"/>
                </a:cubicBezTo>
                <a:cubicBezTo>
                  <a:pt x="746760" y="143063"/>
                  <a:pt x="762823" y="127000"/>
                  <a:pt x="782638" y="127000"/>
                </a:cubicBezTo>
                <a:close/>
                <a:moveTo>
                  <a:pt x="633286" y="127000"/>
                </a:moveTo>
                <a:cubicBezTo>
                  <a:pt x="653101" y="127000"/>
                  <a:pt x="669164" y="143063"/>
                  <a:pt x="669164" y="162878"/>
                </a:cubicBezTo>
                <a:cubicBezTo>
                  <a:pt x="669164" y="182693"/>
                  <a:pt x="653101" y="198756"/>
                  <a:pt x="633286" y="198756"/>
                </a:cubicBezTo>
                <a:cubicBezTo>
                  <a:pt x="613471" y="198756"/>
                  <a:pt x="597408" y="182693"/>
                  <a:pt x="597408" y="162878"/>
                </a:cubicBezTo>
                <a:cubicBezTo>
                  <a:pt x="597408" y="143063"/>
                  <a:pt x="613471" y="127000"/>
                  <a:pt x="633286" y="127000"/>
                </a:cubicBezTo>
                <a:close/>
                <a:moveTo>
                  <a:pt x="483934" y="127000"/>
                </a:moveTo>
                <a:cubicBezTo>
                  <a:pt x="503749" y="127000"/>
                  <a:pt x="519812" y="143063"/>
                  <a:pt x="519812" y="162878"/>
                </a:cubicBezTo>
                <a:cubicBezTo>
                  <a:pt x="519812" y="182693"/>
                  <a:pt x="503749" y="198756"/>
                  <a:pt x="483934" y="198756"/>
                </a:cubicBezTo>
                <a:cubicBezTo>
                  <a:pt x="464119" y="198756"/>
                  <a:pt x="448056" y="182693"/>
                  <a:pt x="448056" y="162878"/>
                </a:cubicBezTo>
                <a:cubicBezTo>
                  <a:pt x="448056" y="143063"/>
                  <a:pt x="464119" y="127000"/>
                  <a:pt x="483934" y="127000"/>
                </a:cubicBezTo>
                <a:close/>
                <a:moveTo>
                  <a:pt x="334582" y="127000"/>
                </a:moveTo>
                <a:cubicBezTo>
                  <a:pt x="354397" y="127000"/>
                  <a:pt x="370460" y="143063"/>
                  <a:pt x="370460" y="162878"/>
                </a:cubicBezTo>
                <a:cubicBezTo>
                  <a:pt x="370460" y="182693"/>
                  <a:pt x="354397" y="198756"/>
                  <a:pt x="334582" y="198756"/>
                </a:cubicBezTo>
                <a:cubicBezTo>
                  <a:pt x="314767" y="198756"/>
                  <a:pt x="298704" y="182693"/>
                  <a:pt x="298704" y="162878"/>
                </a:cubicBezTo>
                <a:cubicBezTo>
                  <a:pt x="298704" y="143063"/>
                  <a:pt x="314767" y="127000"/>
                  <a:pt x="334582" y="127000"/>
                </a:cubicBezTo>
                <a:close/>
                <a:moveTo>
                  <a:pt x="185230" y="127000"/>
                </a:moveTo>
                <a:cubicBezTo>
                  <a:pt x="205045" y="127000"/>
                  <a:pt x="221108" y="143063"/>
                  <a:pt x="221108" y="162878"/>
                </a:cubicBezTo>
                <a:cubicBezTo>
                  <a:pt x="221108" y="182693"/>
                  <a:pt x="205045" y="198756"/>
                  <a:pt x="185230" y="198756"/>
                </a:cubicBezTo>
                <a:cubicBezTo>
                  <a:pt x="165415" y="198756"/>
                  <a:pt x="149352" y="182693"/>
                  <a:pt x="149352" y="162878"/>
                </a:cubicBezTo>
                <a:cubicBezTo>
                  <a:pt x="149352" y="143063"/>
                  <a:pt x="165415" y="127000"/>
                  <a:pt x="185230" y="127000"/>
                </a:cubicBezTo>
                <a:close/>
                <a:moveTo>
                  <a:pt x="35878" y="127000"/>
                </a:moveTo>
                <a:cubicBezTo>
                  <a:pt x="55693" y="127000"/>
                  <a:pt x="71756" y="143063"/>
                  <a:pt x="71756" y="162878"/>
                </a:cubicBezTo>
                <a:cubicBezTo>
                  <a:pt x="71756" y="182693"/>
                  <a:pt x="55693" y="198756"/>
                  <a:pt x="35878" y="198756"/>
                </a:cubicBezTo>
                <a:cubicBezTo>
                  <a:pt x="16063" y="198756"/>
                  <a:pt x="0" y="182693"/>
                  <a:pt x="0" y="162878"/>
                </a:cubicBezTo>
                <a:cubicBezTo>
                  <a:pt x="0" y="143063"/>
                  <a:pt x="16063" y="127000"/>
                  <a:pt x="35878" y="127000"/>
                </a:cubicBezTo>
                <a:close/>
                <a:moveTo>
                  <a:pt x="1529398" y="0"/>
                </a:moveTo>
                <a:cubicBezTo>
                  <a:pt x="1549213" y="0"/>
                  <a:pt x="1565276" y="16063"/>
                  <a:pt x="1565276" y="35878"/>
                </a:cubicBezTo>
                <a:cubicBezTo>
                  <a:pt x="1565276" y="55693"/>
                  <a:pt x="1549213" y="71756"/>
                  <a:pt x="1529398" y="71756"/>
                </a:cubicBezTo>
                <a:cubicBezTo>
                  <a:pt x="1509583" y="71756"/>
                  <a:pt x="1493520" y="55693"/>
                  <a:pt x="1493520" y="35878"/>
                </a:cubicBezTo>
                <a:cubicBezTo>
                  <a:pt x="1493520" y="16063"/>
                  <a:pt x="1509583" y="0"/>
                  <a:pt x="1529398" y="0"/>
                </a:cubicBezTo>
                <a:close/>
                <a:moveTo>
                  <a:pt x="1380046" y="0"/>
                </a:moveTo>
                <a:cubicBezTo>
                  <a:pt x="1399861" y="0"/>
                  <a:pt x="1415924" y="16063"/>
                  <a:pt x="1415924" y="35878"/>
                </a:cubicBezTo>
                <a:cubicBezTo>
                  <a:pt x="1415924" y="55693"/>
                  <a:pt x="1399861" y="71756"/>
                  <a:pt x="1380046" y="71756"/>
                </a:cubicBezTo>
                <a:cubicBezTo>
                  <a:pt x="1360231" y="71756"/>
                  <a:pt x="1344168" y="55693"/>
                  <a:pt x="1344168" y="35878"/>
                </a:cubicBezTo>
                <a:cubicBezTo>
                  <a:pt x="1344168" y="16063"/>
                  <a:pt x="1360231" y="0"/>
                  <a:pt x="1380046" y="0"/>
                </a:cubicBezTo>
                <a:close/>
                <a:moveTo>
                  <a:pt x="1230694" y="0"/>
                </a:moveTo>
                <a:cubicBezTo>
                  <a:pt x="1250509" y="0"/>
                  <a:pt x="1266572" y="16063"/>
                  <a:pt x="1266572" y="35878"/>
                </a:cubicBezTo>
                <a:cubicBezTo>
                  <a:pt x="1266572" y="55693"/>
                  <a:pt x="1250509" y="71756"/>
                  <a:pt x="1230694" y="71756"/>
                </a:cubicBezTo>
                <a:cubicBezTo>
                  <a:pt x="1210879" y="71756"/>
                  <a:pt x="1194816" y="55693"/>
                  <a:pt x="1194816" y="35878"/>
                </a:cubicBezTo>
                <a:cubicBezTo>
                  <a:pt x="1194816" y="16063"/>
                  <a:pt x="1210879" y="0"/>
                  <a:pt x="1230694" y="0"/>
                </a:cubicBezTo>
                <a:close/>
                <a:moveTo>
                  <a:pt x="1081342" y="0"/>
                </a:moveTo>
                <a:cubicBezTo>
                  <a:pt x="1101157" y="0"/>
                  <a:pt x="1117220" y="16063"/>
                  <a:pt x="1117220" y="35878"/>
                </a:cubicBezTo>
                <a:cubicBezTo>
                  <a:pt x="1117220" y="55693"/>
                  <a:pt x="1101157" y="71756"/>
                  <a:pt x="1081342" y="71756"/>
                </a:cubicBezTo>
                <a:cubicBezTo>
                  <a:pt x="1061527" y="71756"/>
                  <a:pt x="1045464" y="55693"/>
                  <a:pt x="1045464" y="35878"/>
                </a:cubicBezTo>
                <a:cubicBezTo>
                  <a:pt x="1045464" y="16063"/>
                  <a:pt x="1061527" y="0"/>
                  <a:pt x="1081342" y="0"/>
                </a:cubicBezTo>
                <a:close/>
                <a:moveTo>
                  <a:pt x="931990" y="0"/>
                </a:moveTo>
                <a:cubicBezTo>
                  <a:pt x="951805" y="0"/>
                  <a:pt x="967868" y="16063"/>
                  <a:pt x="967868" y="35878"/>
                </a:cubicBezTo>
                <a:cubicBezTo>
                  <a:pt x="967868" y="55693"/>
                  <a:pt x="951805" y="71756"/>
                  <a:pt x="931990" y="71756"/>
                </a:cubicBezTo>
                <a:cubicBezTo>
                  <a:pt x="912175" y="71756"/>
                  <a:pt x="896112" y="55693"/>
                  <a:pt x="896112" y="35878"/>
                </a:cubicBezTo>
                <a:cubicBezTo>
                  <a:pt x="896112" y="16063"/>
                  <a:pt x="912175" y="0"/>
                  <a:pt x="931990" y="0"/>
                </a:cubicBezTo>
                <a:close/>
                <a:moveTo>
                  <a:pt x="782638" y="0"/>
                </a:moveTo>
                <a:cubicBezTo>
                  <a:pt x="802453" y="0"/>
                  <a:pt x="818516" y="16063"/>
                  <a:pt x="818516" y="35878"/>
                </a:cubicBezTo>
                <a:cubicBezTo>
                  <a:pt x="818516" y="55693"/>
                  <a:pt x="802453" y="71756"/>
                  <a:pt x="782638" y="71756"/>
                </a:cubicBezTo>
                <a:cubicBezTo>
                  <a:pt x="762823" y="71756"/>
                  <a:pt x="746760" y="55693"/>
                  <a:pt x="746760" y="35878"/>
                </a:cubicBezTo>
                <a:cubicBezTo>
                  <a:pt x="746760" y="16063"/>
                  <a:pt x="762823" y="0"/>
                  <a:pt x="782638" y="0"/>
                </a:cubicBezTo>
                <a:close/>
                <a:moveTo>
                  <a:pt x="633286" y="0"/>
                </a:moveTo>
                <a:cubicBezTo>
                  <a:pt x="653101" y="0"/>
                  <a:pt x="669164" y="16063"/>
                  <a:pt x="669164" y="35878"/>
                </a:cubicBezTo>
                <a:cubicBezTo>
                  <a:pt x="669164" y="55693"/>
                  <a:pt x="653101" y="71756"/>
                  <a:pt x="633286" y="71756"/>
                </a:cubicBezTo>
                <a:cubicBezTo>
                  <a:pt x="613471" y="71756"/>
                  <a:pt x="597408" y="55693"/>
                  <a:pt x="597408" y="35878"/>
                </a:cubicBezTo>
                <a:cubicBezTo>
                  <a:pt x="597408" y="16063"/>
                  <a:pt x="613471" y="0"/>
                  <a:pt x="633286" y="0"/>
                </a:cubicBezTo>
                <a:close/>
                <a:moveTo>
                  <a:pt x="483934" y="0"/>
                </a:moveTo>
                <a:cubicBezTo>
                  <a:pt x="503749" y="0"/>
                  <a:pt x="519812" y="16063"/>
                  <a:pt x="519812" y="35878"/>
                </a:cubicBezTo>
                <a:cubicBezTo>
                  <a:pt x="519812" y="55693"/>
                  <a:pt x="503749" y="71756"/>
                  <a:pt x="483934" y="71756"/>
                </a:cubicBezTo>
                <a:cubicBezTo>
                  <a:pt x="464119" y="71756"/>
                  <a:pt x="448056" y="55693"/>
                  <a:pt x="448056" y="35878"/>
                </a:cubicBezTo>
                <a:cubicBezTo>
                  <a:pt x="448056" y="16063"/>
                  <a:pt x="464119" y="0"/>
                  <a:pt x="483934" y="0"/>
                </a:cubicBezTo>
                <a:close/>
                <a:moveTo>
                  <a:pt x="334582" y="0"/>
                </a:moveTo>
                <a:cubicBezTo>
                  <a:pt x="354397" y="0"/>
                  <a:pt x="370460" y="16063"/>
                  <a:pt x="370460" y="35878"/>
                </a:cubicBezTo>
                <a:cubicBezTo>
                  <a:pt x="370460" y="55693"/>
                  <a:pt x="354397" y="71756"/>
                  <a:pt x="334582" y="71756"/>
                </a:cubicBezTo>
                <a:cubicBezTo>
                  <a:pt x="314767" y="71756"/>
                  <a:pt x="298704" y="55693"/>
                  <a:pt x="298704" y="35878"/>
                </a:cubicBezTo>
                <a:cubicBezTo>
                  <a:pt x="298704" y="16063"/>
                  <a:pt x="314767" y="0"/>
                  <a:pt x="334582" y="0"/>
                </a:cubicBezTo>
                <a:close/>
                <a:moveTo>
                  <a:pt x="185230" y="0"/>
                </a:moveTo>
                <a:cubicBezTo>
                  <a:pt x="205045" y="0"/>
                  <a:pt x="221108" y="16063"/>
                  <a:pt x="221108" y="35878"/>
                </a:cubicBezTo>
                <a:cubicBezTo>
                  <a:pt x="221108" y="55693"/>
                  <a:pt x="205045" y="71756"/>
                  <a:pt x="185230" y="71756"/>
                </a:cubicBezTo>
                <a:cubicBezTo>
                  <a:pt x="165415" y="71756"/>
                  <a:pt x="149352" y="55693"/>
                  <a:pt x="149352" y="35878"/>
                </a:cubicBezTo>
                <a:cubicBezTo>
                  <a:pt x="149352" y="16063"/>
                  <a:pt x="165415" y="0"/>
                  <a:pt x="185230" y="0"/>
                </a:cubicBezTo>
                <a:close/>
                <a:moveTo>
                  <a:pt x="35878" y="0"/>
                </a:moveTo>
                <a:cubicBezTo>
                  <a:pt x="55693" y="0"/>
                  <a:pt x="71756" y="16063"/>
                  <a:pt x="71756" y="35878"/>
                </a:cubicBezTo>
                <a:cubicBezTo>
                  <a:pt x="71756" y="55693"/>
                  <a:pt x="55693" y="71756"/>
                  <a:pt x="35878" y="71756"/>
                </a:cubicBezTo>
                <a:cubicBezTo>
                  <a:pt x="16063" y="71756"/>
                  <a:pt x="0" y="55693"/>
                  <a:pt x="0" y="35878"/>
                </a:cubicBezTo>
                <a:cubicBezTo>
                  <a:pt x="0" y="16063"/>
                  <a:pt x="16063" y="0"/>
                  <a:pt x="3587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9" name="圆角矩形 27"/>
          <p:cNvSpPr/>
          <p:nvPr userDrawn="1">
            <p:custDataLst>
              <p:tags r:id="rId7"/>
            </p:custDataLst>
          </p:nvPr>
        </p:nvSpPr>
        <p:spPr>
          <a:xfrm>
            <a:off x="855728" y="853250"/>
            <a:ext cx="71755" cy="2159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8"/>
            </p:custDataLst>
          </p:nvPr>
        </p:nvSpPr>
        <p:spPr>
          <a:xfrm>
            <a:off x="716400" y="1706400"/>
            <a:ext cx="5740108" cy="1641600"/>
          </a:xfrm>
        </p:spPr>
        <p:txBody>
          <a:bodyPr wrap="square" lIns="90000" tIns="46800" rIns="90000" bIns="46800" anchor="b">
            <a:normAutofit/>
          </a:bodyPr>
          <a:lstStyle>
            <a:lvl1pPr algn="l">
              <a:lnSpc>
                <a:spcPct val="100000"/>
              </a:lnSpc>
              <a:defRPr sz="5400" b="1">
                <a:latin typeface="+mj-lt"/>
                <a:ea typeface="+mj-lt"/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9"/>
            </p:custDataLst>
          </p:nvPr>
        </p:nvSpPr>
        <p:spPr>
          <a:xfrm>
            <a:off x="766799" y="3510000"/>
            <a:ext cx="5736237" cy="507600"/>
          </a:xfrm>
        </p:spPr>
        <p:txBody>
          <a:bodyPr wrap="square" lIns="90000" tIns="46800" rIns="90000" bIns="468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13"/>
            </p:custDataLst>
          </p:nvPr>
        </p:nvSpPr>
        <p:spPr>
          <a:xfrm>
            <a:off x="1123200" y="777600"/>
            <a:ext cx="4064400" cy="367200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4"/>
            </p:custDataLst>
          </p:nvPr>
        </p:nvSpPr>
        <p:spPr>
          <a:xfrm>
            <a:off x="806400" y="4345200"/>
            <a:ext cx="3589200" cy="61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chemeClr val="bg2">
                  <a:lumMod val="85000"/>
                  <a:lumOff val="15000"/>
                </a:schemeClr>
              </a:gs>
              <a:gs pos="80000">
                <a:schemeClr val="bg2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任意多边形 3"/>
          <p:cNvSpPr/>
          <p:nvPr userDrawn="1">
            <p:custDataLst>
              <p:tags r:id="rId3"/>
            </p:custDataLst>
          </p:nvPr>
        </p:nvSpPr>
        <p:spPr>
          <a:xfrm>
            <a:off x="8629507" y="0"/>
            <a:ext cx="3562493" cy="52592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10" h="8282">
                <a:moveTo>
                  <a:pt x="530" y="0"/>
                </a:moveTo>
                <a:lnTo>
                  <a:pt x="5610" y="0"/>
                </a:lnTo>
                <a:lnTo>
                  <a:pt x="5610" y="8282"/>
                </a:lnTo>
                <a:lnTo>
                  <a:pt x="5551" y="8280"/>
                </a:lnTo>
                <a:cubicBezTo>
                  <a:pt x="2459" y="8123"/>
                  <a:pt x="0" y="5566"/>
                  <a:pt x="0" y="2436"/>
                </a:cubicBezTo>
                <a:cubicBezTo>
                  <a:pt x="0" y="1577"/>
                  <a:pt x="185" y="762"/>
                  <a:pt x="517" y="27"/>
                </a:cubicBezTo>
                <a:lnTo>
                  <a:pt x="53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图形用户界面&#10;&#10;中度可信度描述已自动生成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6736" r="20428" b="6119"/>
          <a:stretch>
            <a:fillRect/>
          </a:stretch>
        </p:blipFill>
        <p:spPr>
          <a:xfrm>
            <a:off x="7074691" y="1156970"/>
            <a:ext cx="4409440" cy="518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989965" y="918210"/>
            <a:ext cx="1502410" cy="903605"/>
          </a:xfrm>
        </p:spPr>
        <p:txBody>
          <a:bodyPr wrap="square" lIns="90000" tIns="46800" rIns="90000" bIns="46800" anchor="t">
            <a:normAutofit/>
          </a:bodyPr>
          <a:lstStyle>
            <a:lvl1pPr algn="dist">
              <a:defRPr sz="4800" b="1">
                <a:solidFill>
                  <a:schemeClr val="accent1"/>
                </a:solidFill>
                <a:latin typeface="+mj-lt"/>
                <a:ea typeface="+mj-lt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chemeClr val="bg2">
                  <a:lumMod val="85000"/>
                  <a:lumOff val="15000"/>
                </a:schemeClr>
              </a:gs>
              <a:gs pos="80000">
                <a:schemeClr val="bg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" name="任意多边形 3"/>
          <p:cNvSpPr/>
          <p:nvPr userDrawn="1">
            <p:custDataLst>
              <p:tags r:id="rId3"/>
            </p:custDataLst>
          </p:nvPr>
        </p:nvSpPr>
        <p:spPr>
          <a:xfrm>
            <a:off x="0" y="2256155"/>
            <a:ext cx="4125595" cy="46018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8" h="7247">
                <a:moveTo>
                  <a:pt x="646" y="0"/>
                </a:moveTo>
                <a:cubicBezTo>
                  <a:pt x="3878" y="0"/>
                  <a:pt x="6498" y="2620"/>
                  <a:pt x="6498" y="5852"/>
                </a:cubicBezTo>
                <a:cubicBezTo>
                  <a:pt x="6498" y="6331"/>
                  <a:pt x="6440" y="6798"/>
                  <a:pt x="6331" y="7244"/>
                </a:cubicBezTo>
                <a:lnTo>
                  <a:pt x="6330" y="7247"/>
                </a:lnTo>
                <a:lnTo>
                  <a:pt x="0" y="7247"/>
                </a:lnTo>
                <a:lnTo>
                  <a:pt x="0" y="35"/>
                </a:lnTo>
                <a:lnTo>
                  <a:pt x="48" y="30"/>
                </a:lnTo>
                <a:cubicBezTo>
                  <a:pt x="244" y="10"/>
                  <a:pt x="444" y="0"/>
                  <a:pt x="64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6" t="10001" r="13827" b="3243"/>
          <a:stretch>
            <a:fillRect/>
          </a:stretch>
        </p:blipFill>
        <p:spPr>
          <a:xfrm>
            <a:off x="0" y="381000"/>
            <a:ext cx="5905500" cy="6115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429600" y="2992095"/>
            <a:ext cx="4701600" cy="2116800"/>
          </a:xfrm>
        </p:spPr>
        <p:txBody>
          <a:bodyPr wrap="square" lIns="90000" tIns="46800" rIns="90000" bIns="46800" anchor="t">
            <a:normAutofit/>
          </a:bodyPr>
          <a:lstStyle>
            <a:lvl1pPr algn="r">
              <a:defRPr sz="5400" b="1">
                <a:latin typeface="+mj-lt"/>
                <a:ea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429600" y="1970009"/>
            <a:ext cx="4658400" cy="733127"/>
          </a:xfrm>
        </p:spPr>
        <p:txBody>
          <a:bodyPr wrap="none" lIns="90000" tIns="46800" rIns="90000" bIns="46800" anchor="t">
            <a:normAutofit/>
          </a:bodyPr>
          <a:lstStyle>
            <a:lvl1pPr marL="0" indent="0" algn="r">
              <a:buNone/>
              <a:defRPr sz="36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chemeClr val="bg2">
                  <a:lumMod val="80000"/>
                  <a:lumOff val="20000"/>
                </a:schemeClr>
              </a:gs>
              <a:gs pos="80000">
                <a:schemeClr val="bg2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" name="任意多边形 4"/>
          <p:cNvSpPr/>
          <p:nvPr userDrawn="1">
            <p:custDataLst>
              <p:tags r:id="rId3"/>
            </p:custDataLst>
          </p:nvPr>
        </p:nvSpPr>
        <p:spPr>
          <a:xfrm>
            <a:off x="0" y="2281555"/>
            <a:ext cx="4263234" cy="45764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14" h="7207">
                <a:moveTo>
                  <a:pt x="862" y="0"/>
                </a:moveTo>
                <a:cubicBezTo>
                  <a:pt x="4094" y="0"/>
                  <a:pt x="6714" y="2620"/>
                  <a:pt x="6714" y="5852"/>
                </a:cubicBezTo>
                <a:cubicBezTo>
                  <a:pt x="6714" y="6306"/>
                  <a:pt x="6662" y="6748"/>
                  <a:pt x="6564" y="7173"/>
                </a:cubicBezTo>
                <a:lnTo>
                  <a:pt x="6556" y="7207"/>
                </a:lnTo>
                <a:lnTo>
                  <a:pt x="0" y="7207"/>
                </a:lnTo>
                <a:lnTo>
                  <a:pt x="0" y="63"/>
                </a:lnTo>
                <a:lnTo>
                  <a:pt x="44" y="57"/>
                </a:lnTo>
                <a:cubicBezTo>
                  <a:pt x="311" y="19"/>
                  <a:pt x="584" y="0"/>
                  <a:pt x="86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 descr="图形用户界面&#10;&#10;中度可信度描述已自动生成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6736" r="20428" b="6119"/>
          <a:stretch>
            <a:fillRect/>
          </a:stretch>
        </p:blipFill>
        <p:spPr>
          <a:xfrm flipH="1">
            <a:off x="649293" y="829945"/>
            <a:ext cx="4409440" cy="5184000"/>
          </a:xfrm>
          <a:prstGeom prst="rect">
            <a:avLst/>
          </a:prstGeom>
        </p:spPr>
      </p:pic>
      <p:sp>
        <p:nvSpPr>
          <p:cNvPr id="11" name="圆角矩形 27"/>
          <p:cNvSpPr/>
          <p:nvPr userDrawn="1">
            <p:custDataLst>
              <p:tags r:id="rId6"/>
            </p:custDataLst>
          </p:nvPr>
        </p:nvSpPr>
        <p:spPr>
          <a:xfrm>
            <a:off x="11156950" y="727250"/>
            <a:ext cx="71755" cy="2159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5457572" y="5688189"/>
            <a:ext cx="1565276" cy="325756"/>
          </a:xfrm>
          <a:custGeom>
            <a:avLst/>
            <a:gdLst>
              <a:gd name="connsiteX0" fmla="*/ 1529398 w 1565276"/>
              <a:gd name="connsiteY0" fmla="*/ 254000 h 325756"/>
              <a:gd name="connsiteX1" fmla="*/ 1565276 w 1565276"/>
              <a:gd name="connsiteY1" fmla="*/ 289878 h 325756"/>
              <a:gd name="connsiteX2" fmla="*/ 1529398 w 1565276"/>
              <a:gd name="connsiteY2" fmla="*/ 325756 h 325756"/>
              <a:gd name="connsiteX3" fmla="*/ 1493520 w 1565276"/>
              <a:gd name="connsiteY3" fmla="*/ 289878 h 325756"/>
              <a:gd name="connsiteX4" fmla="*/ 1529398 w 1565276"/>
              <a:gd name="connsiteY4" fmla="*/ 254000 h 325756"/>
              <a:gd name="connsiteX5" fmla="*/ 1380046 w 1565276"/>
              <a:gd name="connsiteY5" fmla="*/ 254000 h 325756"/>
              <a:gd name="connsiteX6" fmla="*/ 1415924 w 1565276"/>
              <a:gd name="connsiteY6" fmla="*/ 289878 h 325756"/>
              <a:gd name="connsiteX7" fmla="*/ 1380046 w 1565276"/>
              <a:gd name="connsiteY7" fmla="*/ 325756 h 325756"/>
              <a:gd name="connsiteX8" fmla="*/ 1344168 w 1565276"/>
              <a:gd name="connsiteY8" fmla="*/ 289878 h 325756"/>
              <a:gd name="connsiteX9" fmla="*/ 1380046 w 1565276"/>
              <a:gd name="connsiteY9" fmla="*/ 254000 h 325756"/>
              <a:gd name="connsiteX10" fmla="*/ 1230694 w 1565276"/>
              <a:gd name="connsiteY10" fmla="*/ 254000 h 325756"/>
              <a:gd name="connsiteX11" fmla="*/ 1266572 w 1565276"/>
              <a:gd name="connsiteY11" fmla="*/ 289878 h 325756"/>
              <a:gd name="connsiteX12" fmla="*/ 1230694 w 1565276"/>
              <a:gd name="connsiteY12" fmla="*/ 325756 h 325756"/>
              <a:gd name="connsiteX13" fmla="*/ 1194816 w 1565276"/>
              <a:gd name="connsiteY13" fmla="*/ 289878 h 325756"/>
              <a:gd name="connsiteX14" fmla="*/ 1230694 w 1565276"/>
              <a:gd name="connsiteY14" fmla="*/ 254000 h 325756"/>
              <a:gd name="connsiteX15" fmla="*/ 1081342 w 1565276"/>
              <a:gd name="connsiteY15" fmla="*/ 254000 h 325756"/>
              <a:gd name="connsiteX16" fmla="*/ 1117220 w 1565276"/>
              <a:gd name="connsiteY16" fmla="*/ 289878 h 325756"/>
              <a:gd name="connsiteX17" fmla="*/ 1081342 w 1565276"/>
              <a:gd name="connsiteY17" fmla="*/ 325756 h 325756"/>
              <a:gd name="connsiteX18" fmla="*/ 1045464 w 1565276"/>
              <a:gd name="connsiteY18" fmla="*/ 289878 h 325756"/>
              <a:gd name="connsiteX19" fmla="*/ 1081342 w 1565276"/>
              <a:gd name="connsiteY19" fmla="*/ 254000 h 325756"/>
              <a:gd name="connsiteX20" fmla="*/ 931990 w 1565276"/>
              <a:gd name="connsiteY20" fmla="*/ 254000 h 325756"/>
              <a:gd name="connsiteX21" fmla="*/ 967868 w 1565276"/>
              <a:gd name="connsiteY21" fmla="*/ 289878 h 325756"/>
              <a:gd name="connsiteX22" fmla="*/ 931990 w 1565276"/>
              <a:gd name="connsiteY22" fmla="*/ 325756 h 325756"/>
              <a:gd name="connsiteX23" fmla="*/ 896112 w 1565276"/>
              <a:gd name="connsiteY23" fmla="*/ 289878 h 325756"/>
              <a:gd name="connsiteX24" fmla="*/ 931990 w 1565276"/>
              <a:gd name="connsiteY24" fmla="*/ 254000 h 325756"/>
              <a:gd name="connsiteX25" fmla="*/ 782638 w 1565276"/>
              <a:gd name="connsiteY25" fmla="*/ 254000 h 325756"/>
              <a:gd name="connsiteX26" fmla="*/ 818516 w 1565276"/>
              <a:gd name="connsiteY26" fmla="*/ 289878 h 325756"/>
              <a:gd name="connsiteX27" fmla="*/ 782638 w 1565276"/>
              <a:gd name="connsiteY27" fmla="*/ 325756 h 325756"/>
              <a:gd name="connsiteX28" fmla="*/ 746760 w 1565276"/>
              <a:gd name="connsiteY28" fmla="*/ 289878 h 325756"/>
              <a:gd name="connsiteX29" fmla="*/ 782638 w 1565276"/>
              <a:gd name="connsiteY29" fmla="*/ 254000 h 325756"/>
              <a:gd name="connsiteX30" fmla="*/ 633286 w 1565276"/>
              <a:gd name="connsiteY30" fmla="*/ 254000 h 325756"/>
              <a:gd name="connsiteX31" fmla="*/ 669164 w 1565276"/>
              <a:gd name="connsiteY31" fmla="*/ 289878 h 325756"/>
              <a:gd name="connsiteX32" fmla="*/ 633286 w 1565276"/>
              <a:gd name="connsiteY32" fmla="*/ 325756 h 325756"/>
              <a:gd name="connsiteX33" fmla="*/ 597408 w 1565276"/>
              <a:gd name="connsiteY33" fmla="*/ 289878 h 325756"/>
              <a:gd name="connsiteX34" fmla="*/ 633286 w 1565276"/>
              <a:gd name="connsiteY34" fmla="*/ 254000 h 325756"/>
              <a:gd name="connsiteX35" fmla="*/ 483934 w 1565276"/>
              <a:gd name="connsiteY35" fmla="*/ 254000 h 325756"/>
              <a:gd name="connsiteX36" fmla="*/ 519812 w 1565276"/>
              <a:gd name="connsiteY36" fmla="*/ 289878 h 325756"/>
              <a:gd name="connsiteX37" fmla="*/ 483934 w 1565276"/>
              <a:gd name="connsiteY37" fmla="*/ 325756 h 325756"/>
              <a:gd name="connsiteX38" fmla="*/ 448056 w 1565276"/>
              <a:gd name="connsiteY38" fmla="*/ 289878 h 325756"/>
              <a:gd name="connsiteX39" fmla="*/ 483934 w 1565276"/>
              <a:gd name="connsiteY39" fmla="*/ 254000 h 325756"/>
              <a:gd name="connsiteX40" fmla="*/ 334582 w 1565276"/>
              <a:gd name="connsiteY40" fmla="*/ 254000 h 325756"/>
              <a:gd name="connsiteX41" fmla="*/ 370460 w 1565276"/>
              <a:gd name="connsiteY41" fmla="*/ 289878 h 325756"/>
              <a:gd name="connsiteX42" fmla="*/ 334582 w 1565276"/>
              <a:gd name="connsiteY42" fmla="*/ 325756 h 325756"/>
              <a:gd name="connsiteX43" fmla="*/ 298704 w 1565276"/>
              <a:gd name="connsiteY43" fmla="*/ 289878 h 325756"/>
              <a:gd name="connsiteX44" fmla="*/ 334582 w 1565276"/>
              <a:gd name="connsiteY44" fmla="*/ 254000 h 325756"/>
              <a:gd name="connsiteX45" fmla="*/ 185230 w 1565276"/>
              <a:gd name="connsiteY45" fmla="*/ 254000 h 325756"/>
              <a:gd name="connsiteX46" fmla="*/ 221108 w 1565276"/>
              <a:gd name="connsiteY46" fmla="*/ 289878 h 325756"/>
              <a:gd name="connsiteX47" fmla="*/ 185230 w 1565276"/>
              <a:gd name="connsiteY47" fmla="*/ 325756 h 325756"/>
              <a:gd name="connsiteX48" fmla="*/ 149352 w 1565276"/>
              <a:gd name="connsiteY48" fmla="*/ 289878 h 325756"/>
              <a:gd name="connsiteX49" fmla="*/ 185230 w 1565276"/>
              <a:gd name="connsiteY49" fmla="*/ 254000 h 325756"/>
              <a:gd name="connsiteX50" fmla="*/ 35878 w 1565276"/>
              <a:gd name="connsiteY50" fmla="*/ 254000 h 325756"/>
              <a:gd name="connsiteX51" fmla="*/ 71756 w 1565276"/>
              <a:gd name="connsiteY51" fmla="*/ 289878 h 325756"/>
              <a:gd name="connsiteX52" fmla="*/ 35878 w 1565276"/>
              <a:gd name="connsiteY52" fmla="*/ 325756 h 325756"/>
              <a:gd name="connsiteX53" fmla="*/ 0 w 1565276"/>
              <a:gd name="connsiteY53" fmla="*/ 289878 h 325756"/>
              <a:gd name="connsiteX54" fmla="*/ 35878 w 1565276"/>
              <a:gd name="connsiteY54" fmla="*/ 254000 h 325756"/>
              <a:gd name="connsiteX55" fmla="*/ 1529398 w 1565276"/>
              <a:gd name="connsiteY55" fmla="*/ 127000 h 325756"/>
              <a:gd name="connsiteX56" fmla="*/ 1565276 w 1565276"/>
              <a:gd name="connsiteY56" fmla="*/ 162878 h 325756"/>
              <a:gd name="connsiteX57" fmla="*/ 1529398 w 1565276"/>
              <a:gd name="connsiteY57" fmla="*/ 198756 h 325756"/>
              <a:gd name="connsiteX58" fmla="*/ 1493520 w 1565276"/>
              <a:gd name="connsiteY58" fmla="*/ 162878 h 325756"/>
              <a:gd name="connsiteX59" fmla="*/ 1529398 w 1565276"/>
              <a:gd name="connsiteY59" fmla="*/ 127000 h 325756"/>
              <a:gd name="connsiteX60" fmla="*/ 1380046 w 1565276"/>
              <a:gd name="connsiteY60" fmla="*/ 127000 h 325756"/>
              <a:gd name="connsiteX61" fmla="*/ 1415924 w 1565276"/>
              <a:gd name="connsiteY61" fmla="*/ 162878 h 325756"/>
              <a:gd name="connsiteX62" fmla="*/ 1380046 w 1565276"/>
              <a:gd name="connsiteY62" fmla="*/ 198756 h 325756"/>
              <a:gd name="connsiteX63" fmla="*/ 1344168 w 1565276"/>
              <a:gd name="connsiteY63" fmla="*/ 162878 h 325756"/>
              <a:gd name="connsiteX64" fmla="*/ 1380046 w 1565276"/>
              <a:gd name="connsiteY64" fmla="*/ 127000 h 325756"/>
              <a:gd name="connsiteX65" fmla="*/ 1230694 w 1565276"/>
              <a:gd name="connsiteY65" fmla="*/ 127000 h 325756"/>
              <a:gd name="connsiteX66" fmla="*/ 1266572 w 1565276"/>
              <a:gd name="connsiteY66" fmla="*/ 162878 h 325756"/>
              <a:gd name="connsiteX67" fmla="*/ 1230694 w 1565276"/>
              <a:gd name="connsiteY67" fmla="*/ 198756 h 325756"/>
              <a:gd name="connsiteX68" fmla="*/ 1194816 w 1565276"/>
              <a:gd name="connsiteY68" fmla="*/ 162878 h 325756"/>
              <a:gd name="connsiteX69" fmla="*/ 1230694 w 1565276"/>
              <a:gd name="connsiteY69" fmla="*/ 127000 h 325756"/>
              <a:gd name="connsiteX70" fmla="*/ 1081342 w 1565276"/>
              <a:gd name="connsiteY70" fmla="*/ 127000 h 325756"/>
              <a:gd name="connsiteX71" fmla="*/ 1117220 w 1565276"/>
              <a:gd name="connsiteY71" fmla="*/ 162878 h 325756"/>
              <a:gd name="connsiteX72" fmla="*/ 1081342 w 1565276"/>
              <a:gd name="connsiteY72" fmla="*/ 198756 h 325756"/>
              <a:gd name="connsiteX73" fmla="*/ 1045464 w 1565276"/>
              <a:gd name="connsiteY73" fmla="*/ 162878 h 325756"/>
              <a:gd name="connsiteX74" fmla="*/ 1081342 w 1565276"/>
              <a:gd name="connsiteY74" fmla="*/ 127000 h 325756"/>
              <a:gd name="connsiteX75" fmla="*/ 931990 w 1565276"/>
              <a:gd name="connsiteY75" fmla="*/ 127000 h 325756"/>
              <a:gd name="connsiteX76" fmla="*/ 967868 w 1565276"/>
              <a:gd name="connsiteY76" fmla="*/ 162878 h 325756"/>
              <a:gd name="connsiteX77" fmla="*/ 931990 w 1565276"/>
              <a:gd name="connsiteY77" fmla="*/ 198756 h 325756"/>
              <a:gd name="connsiteX78" fmla="*/ 896112 w 1565276"/>
              <a:gd name="connsiteY78" fmla="*/ 162878 h 325756"/>
              <a:gd name="connsiteX79" fmla="*/ 931990 w 1565276"/>
              <a:gd name="connsiteY79" fmla="*/ 127000 h 325756"/>
              <a:gd name="connsiteX80" fmla="*/ 782638 w 1565276"/>
              <a:gd name="connsiteY80" fmla="*/ 127000 h 325756"/>
              <a:gd name="connsiteX81" fmla="*/ 818516 w 1565276"/>
              <a:gd name="connsiteY81" fmla="*/ 162878 h 325756"/>
              <a:gd name="connsiteX82" fmla="*/ 782638 w 1565276"/>
              <a:gd name="connsiteY82" fmla="*/ 198756 h 325756"/>
              <a:gd name="connsiteX83" fmla="*/ 746760 w 1565276"/>
              <a:gd name="connsiteY83" fmla="*/ 162878 h 325756"/>
              <a:gd name="connsiteX84" fmla="*/ 782638 w 1565276"/>
              <a:gd name="connsiteY84" fmla="*/ 127000 h 325756"/>
              <a:gd name="connsiteX85" fmla="*/ 633286 w 1565276"/>
              <a:gd name="connsiteY85" fmla="*/ 127000 h 325756"/>
              <a:gd name="connsiteX86" fmla="*/ 669164 w 1565276"/>
              <a:gd name="connsiteY86" fmla="*/ 162878 h 325756"/>
              <a:gd name="connsiteX87" fmla="*/ 633286 w 1565276"/>
              <a:gd name="connsiteY87" fmla="*/ 198756 h 325756"/>
              <a:gd name="connsiteX88" fmla="*/ 597408 w 1565276"/>
              <a:gd name="connsiteY88" fmla="*/ 162878 h 325756"/>
              <a:gd name="connsiteX89" fmla="*/ 633286 w 1565276"/>
              <a:gd name="connsiteY89" fmla="*/ 127000 h 325756"/>
              <a:gd name="connsiteX90" fmla="*/ 483934 w 1565276"/>
              <a:gd name="connsiteY90" fmla="*/ 127000 h 325756"/>
              <a:gd name="connsiteX91" fmla="*/ 519812 w 1565276"/>
              <a:gd name="connsiteY91" fmla="*/ 162878 h 325756"/>
              <a:gd name="connsiteX92" fmla="*/ 483934 w 1565276"/>
              <a:gd name="connsiteY92" fmla="*/ 198756 h 325756"/>
              <a:gd name="connsiteX93" fmla="*/ 448056 w 1565276"/>
              <a:gd name="connsiteY93" fmla="*/ 162878 h 325756"/>
              <a:gd name="connsiteX94" fmla="*/ 483934 w 1565276"/>
              <a:gd name="connsiteY94" fmla="*/ 127000 h 325756"/>
              <a:gd name="connsiteX95" fmla="*/ 334582 w 1565276"/>
              <a:gd name="connsiteY95" fmla="*/ 127000 h 325756"/>
              <a:gd name="connsiteX96" fmla="*/ 370460 w 1565276"/>
              <a:gd name="connsiteY96" fmla="*/ 162878 h 325756"/>
              <a:gd name="connsiteX97" fmla="*/ 334582 w 1565276"/>
              <a:gd name="connsiteY97" fmla="*/ 198756 h 325756"/>
              <a:gd name="connsiteX98" fmla="*/ 298704 w 1565276"/>
              <a:gd name="connsiteY98" fmla="*/ 162878 h 325756"/>
              <a:gd name="connsiteX99" fmla="*/ 334582 w 1565276"/>
              <a:gd name="connsiteY99" fmla="*/ 127000 h 325756"/>
              <a:gd name="connsiteX100" fmla="*/ 185230 w 1565276"/>
              <a:gd name="connsiteY100" fmla="*/ 127000 h 325756"/>
              <a:gd name="connsiteX101" fmla="*/ 221108 w 1565276"/>
              <a:gd name="connsiteY101" fmla="*/ 162878 h 325756"/>
              <a:gd name="connsiteX102" fmla="*/ 185230 w 1565276"/>
              <a:gd name="connsiteY102" fmla="*/ 198756 h 325756"/>
              <a:gd name="connsiteX103" fmla="*/ 149352 w 1565276"/>
              <a:gd name="connsiteY103" fmla="*/ 162878 h 325756"/>
              <a:gd name="connsiteX104" fmla="*/ 185230 w 1565276"/>
              <a:gd name="connsiteY104" fmla="*/ 127000 h 325756"/>
              <a:gd name="connsiteX105" fmla="*/ 35878 w 1565276"/>
              <a:gd name="connsiteY105" fmla="*/ 127000 h 325756"/>
              <a:gd name="connsiteX106" fmla="*/ 71756 w 1565276"/>
              <a:gd name="connsiteY106" fmla="*/ 162878 h 325756"/>
              <a:gd name="connsiteX107" fmla="*/ 35878 w 1565276"/>
              <a:gd name="connsiteY107" fmla="*/ 198756 h 325756"/>
              <a:gd name="connsiteX108" fmla="*/ 0 w 1565276"/>
              <a:gd name="connsiteY108" fmla="*/ 162878 h 325756"/>
              <a:gd name="connsiteX109" fmla="*/ 35878 w 1565276"/>
              <a:gd name="connsiteY109" fmla="*/ 127000 h 325756"/>
              <a:gd name="connsiteX110" fmla="*/ 1529398 w 1565276"/>
              <a:gd name="connsiteY110" fmla="*/ 0 h 325756"/>
              <a:gd name="connsiteX111" fmla="*/ 1565276 w 1565276"/>
              <a:gd name="connsiteY111" fmla="*/ 35878 h 325756"/>
              <a:gd name="connsiteX112" fmla="*/ 1529398 w 1565276"/>
              <a:gd name="connsiteY112" fmla="*/ 71756 h 325756"/>
              <a:gd name="connsiteX113" fmla="*/ 1493520 w 1565276"/>
              <a:gd name="connsiteY113" fmla="*/ 35878 h 325756"/>
              <a:gd name="connsiteX114" fmla="*/ 1529398 w 1565276"/>
              <a:gd name="connsiteY114" fmla="*/ 0 h 325756"/>
              <a:gd name="connsiteX115" fmla="*/ 1380046 w 1565276"/>
              <a:gd name="connsiteY115" fmla="*/ 0 h 325756"/>
              <a:gd name="connsiteX116" fmla="*/ 1415924 w 1565276"/>
              <a:gd name="connsiteY116" fmla="*/ 35878 h 325756"/>
              <a:gd name="connsiteX117" fmla="*/ 1380046 w 1565276"/>
              <a:gd name="connsiteY117" fmla="*/ 71756 h 325756"/>
              <a:gd name="connsiteX118" fmla="*/ 1344168 w 1565276"/>
              <a:gd name="connsiteY118" fmla="*/ 35878 h 325756"/>
              <a:gd name="connsiteX119" fmla="*/ 1380046 w 1565276"/>
              <a:gd name="connsiteY119" fmla="*/ 0 h 325756"/>
              <a:gd name="connsiteX120" fmla="*/ 1230694 w 1565276"/>
              <a:gd name="connsiteY120" fmla="*/ 0 h 325756"/>
              <a:gd name="connsiteX121" fmla="*/ 1266572 w 1565276"/>
              <a:gd name="connsiteY121" fmla="*/ 35878 h 325756"/>
              <a:gd name="connsiteX122" fmla="*/ 1230694 w 1565276"/>
              <a:gd name="connsiteY122" fmla="*/ 71756 h 325756"/>
              <a:gd name="connsiteX123" fmla="*/ 1194816 w 1565276"/>
              <a:gd name="connsiteY123" fmla="*/ 35878 h 325756"/>
              <a:gd name="connsiteX124" fmla="*/ 1230694 w 1565276"/>
              <a:gd name="connsiteY124" fmla="*/ 0 h 325756"/>
              <a:gd name="connsiteX125" fmla="*/ 1081342 w 1565276"/>
              <a:gd name="connsiteY125" fmla="*/ 0 h 325756"/>
              <a:gd name="connsiteX126" fmla="*/ 1117220 w 1565276"/>
              <a:gd name="connsiteY126" fmla="*/ 35878 h 325756"/>
              <a:gd name="connsiteX127" fmla="*/ 1081342 w 1565276"/>
              <a:gd name="connsiteY127" fmla="*/ 71756 h 325756"/>
              <a:gd name="connsiteX128" fmla="*/ 1045464 w 1565276"/>
              <a:gd name="connsiteY128" fmla="*/ 35878 h 325756"/>
              <a:gd name="connsiteX129" fmla="*/ 1081342 w 1565276"/>
              <a:gd name="connsiteY129" fmla="*/ 0 h 325756"/>
              <a:gd name="connsiteX130" fmla="*/ 931990 w 1565276"/>
              <a:gd name="connsiteY130" fmla="*/ 0 h 325756"/>
              <a:gd name="connsiteX131" fmla="*/ 967868 w 1565276"/>
              <a:gd name="connsiteY131" fmla="*/ 35878 h 325756"/>
              <a:gd name="connsiteX132" fmla="*/ 931990 w 1565276"/>
              <a:gd name="connsiteY132" fmla="*/ 71756 h 325756"/>
              <a:gd name="connsiteX133" fmla="*/ 896112 w 1565276"/>
              <a:gd name="connsiteY133" fmla="*/ 35878 h 325756"/>
              <a:gd name="connsiteX134" fmla="*/ 931990 w 1565276"/>
              <a:gd name="connsiteY134" fmla="*/ 0 h 325756"/>
              <a:gd name="connsiteX135" fmla="*/ 782638 w 1565276"/>
              <a:gd name="connsiteY135" fmla="*/ 0 h 325756"/>
              <a:gd name="connsiteX136" fmla="*/ 818516 w 1565276"/>
              <a:gd name="connsiteY136" fmla="*/ 35878 h 325756"/>
              <a:gd name="connsiteX137" fmla="*/ 782638 w 1565276"/>
              <a:gd name="connsiteY137" fmla="*/ 71756 h 325756"/>
              <a:gd name="connsiteX138" fmla="*/ 746760 w 1565276"/>
              <a:gd name="connsiteY138" fmla="*/ 35878 h 325756"/>
              <a:gd name="connsiteX139" fmla="*/ 782638 w 1565276"/>
              <a:gd name="connsiteY139" fmla="*/ 0 h 325756"/>
              <a:gd name="connsiteX140" fmla="*/ 633286 w 1565276"/>
              <a:gd name="connsiteY140" fmla="*/ 0 h 325756"/>
              <a:gd name="connsiteX141" fmla="*/ 669164 w 1565276"/>
              <a:gd name="connsiteY141" fmla="*/ 35878 h 325756"/>
              <a:gd name="connsiteX142" fmla="*/ 633286 w 1565276"/>
              <a:gd name="connsiteY142" fmla="*/ 71756 h 325756"/>
              <a:gd name="connsiteX143" fmla="*/ 597408 w 1565276"/>
              <a:gd name="connsiteY143" fmla="*/ 35878 h 325756"/>
              <a:gd name="connsiteX144" fmla="*/ 633286 w 1565276"/>
              <a:gd name="connsiteY144" fmla="*/ 0 h 325756"/>
              <a:gd name="connsiteX145" fmla="*/ 483934 w 1565276"/>
              <a:gd name="connsiteY145" fmla="*/ 0 h 325756"/>
              <a:gd name="connsiteX146" fmla="*/ 519812 w 1565276"/>
              <a:gd name="connsiteY146" fmla="*/ 35878 h 325756"/>
              <a:gd name="connsiteX147" fmla="*/ 483934 w 1565276"/>
              <a:gd name="connsiteY147" fmla="*/ 71756 h 325756"/>
              <a:gd name="connsiteX148" fmla="*/ 448056 w 1565276"/>
              <a:gd name="connsiteY148" fmla="*/ 35878 h 325756"/>
              <a:gd name="connsiteX149" fmla="*/ 483934 w 1565276"/>
              <a:gd name="connsiteY149" fmla="*/ 0 h 325756"/>
              <a:gd name="connsiteX150" fmla="*/ 334582 w 1565276"/>
              <a:gd name="connsiteY150" fmla="*/ 0 h 325756"/>
              <a:gd name="connsiteX151" fmla="*/ 370460 w 1565276"/>
              <a:gd name="connsiteY151" fmla="*/ 35878 h 325756"/>
              <a:gd name="connsiteX152" fmla="*/ 334582 w 1565276"/>
              <a:gd name="connsiteY152" fmla="*/ 71756 h 325756"/>
              <a:gd name="connsiteX153" fmla="*/ 298704 w 1565276"/>
              <a:gd name="connsiteY153" fmla="*/ 35878 h 325756"/>
              <a:gd name="connsiteX154" fmla="*/ 334582 w 1565276"/>
              <a:gd name="connsiteY154" fmla="*/ 0 h 325756"/>
              <a:gd name="connsiteX155" fmla="*/ 185230 w 1565276"/>
              <a:gd name="connsiteY155" fmla="*/ 0 h 325756"/>
              <a:gd name="connsiteX156" fmla="*/ 221108 w 1565276"/>
              <a:gd name="connsiteY156" fmla="*/ 35878 h 325756"/>
              <a:gd name="connsiteX157" fmla="*/ 185230 w 1565276"/>
              <a:gd name="connsiteY157" fmla="*/ 71756 h 325756"/>
              <a:gd name="connsiteX158" fmla="*/ 149352 w 1565276"/>
              <a:gd name="connsiteY158" fmla="*/ 35878 h 325756"/>
              <a:gd name="connsiteX159" fmla="*/ 185230 w 1565276"/>
              <a:gd name="connsiteY159" fmla="*/ 0 h 325756"/>
              <a:gd name="connsiteX160" fmla="*/ 35878 w 1565276"/>
              <a:gd name="connsiteY160" fmla="*/ 0 h 325756"/>
              <a:gd name="connsiteX161" fmla="*/ 71756 w 1565276"/>
              <a:gd name="connsiteY161" fmla="*/ 35878 h 325756"/>
              <a:gd name="connsiteX162" fmla="*/ 35878 w 1565276"/>
              <a:gd name="connsiteY162" fmla="*/ 71756 h 325756"/>
              <a:gd name="connsiteX163" fmla="*/ 0 w 1565276"/>
              <a:gd name="connsiteY163" fmla="*/ 35878 h 325756"/>
              <a:gd name="connsiteX164" fmla="*/ 35878 w 1565276"/>
              <a:gd name="connsiteY164" fmla="*/ 0 h 32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565276" h="325756">
                <a:moveTo>
                  <a:pt x="1529398" y="254000"/>
                </a:moveTo>
                <a:cubicBezTo>
                  <a:pt x="1549213" y="254000"/>
                  <a:pt x="1565276" y="270063"/>
                  <a:pt x="1565276" y="289878"/>
                </a:cubicBezTo>
                <a:cubicBezTo>
                  <a:pt x="1565276" y="309693"/>
                  <a:pt x="1549213" y="325756"/>
                  <a:pt x="1529398" y="325756"/>
                </a:cubicBezTo>
                <a:cubicBezTo>
                  <a:pt x="1509583" y="325756"/>
                  <a:pt x="1493520" y="309693"/>
                  <a:pt x="1493520" y="289878"/>
                </a:cubicBezTo>
                <a:cubicBezTo>
                  <a:pt x="1493520" y="270063"/>
                  <a:pt x="1509583" y="254000"/>
                  <a:pt x="1529398" y="254000"/>
                </a:cubicBezTo>
                <a:close/>
                <a:moveTo>
                  <a:pt x="1380046" y="254000"/>
                </a:moveTo>
                <a:cubicBezTo>
                  <a:pt x="1399861" y="254000"/>
                  <a:pt x="1415924" y="270063"/>
                  <a:pt x="1415924" y="289878"/>
                </a:cubicBezTo>
                <a:cubicBezTo>
                  <a:pt x="1415924" y="309693"/>
                  <a:pt x="1399861" y="325756"/>
                  <a:pt x="1380046" y="325756"/>
                </a:cubicBezTo>
                <a:cubicBezTo>
                  <a:pt x="1360231" y="325756"/>
                  <a:pt x="1344168" y="309693"/>
                  <a:pt x="1344168" y="289878"/>
                </a:cubicBezTo>
                <a:cubicBezTo>
                  <a:pt x="1344168" y="270063"/>
                  <a:pt x="1360231" y="254000"/>
                  <a:pt x="1380046" y="254000"/>
                </a:cubicBezTo>
                <a:close/>
                <a:moveTo>
                  <a:pt x="1230694" y="254000"/>
                </a:moveTo>
                <a:cubicBezTo>
                  <a:pt x="1250509" y="254000"/>
                  <a:pt x="1266572" y="270063"/>
                  <a:pt x="1266572" y="289878"/>
                </a:cubicBezTo>
                <a:cubicBezTo>
                  <a:pt x="1266572" y="309693"/>
                  <a:pt x="1250509" y="325756"/>
                  <a:pt x="1230694" y="325756"/>
                </a:cubicBezTo>
                <a:cubicBezTo>
                  <a:pt x="1210879" y="325756"/>
                  <a:pt x="1194816" y="309693"/>
                  <a:pt x="1194816" y="289878"/>
                </a:cubicBezTo>
                <a:cubicBezTo>
                  <a:pt x="1194816" y="270063"/>
                  <a:pt x="1210879" y="254000"/>
                  <a:pt x="1230694" y="254000"/>
                </a:cubicBezTo>
                <a:close/>
                <a:moveTo>
                  <a:pt x="1081342" y="254000"/>
                </a:moveTo>
                <a:cubicBezTo>
                  <a:pt x="1101157" y="254000"/>
                  <a:pt x="1117220" y="270063"/>
                  <a:pt x="1117220" y="289878"/>
                </a:cubicBezTo>
                <a:cubicBezTo>
                  <a:pt x="1117220" y="309693"/>
                  <a:pt x="1101157" y="325756"/>
                  <a:pt x="1081342" y="325756"/>
                </a:cubicBezTo>
                <a:cubicBezTo>
                  <a:pt x="1061527" y="325756"/>
                  <a:pt x="1045464" y="309693"/>
                  <a:pt x="1045464" y="289878"/>
                </a:cubicBezTo>
                <a:cubicBezTo>
                  <a:pt x="1045464" y="270063"/>
                  <a:pt x="1061527" y="254000"/>
                  <a:pt x="1081342" y="254000"/>
                </a:cubicBezTo>
                <a:close/>
                <a:moveTo>
                  <a:pt x="931990" y="254000"/>
                </a:moveTo>
                <a:cubicBezTo>
                  <a:pt x="951805" y="254000"/>
                  <a:pt x="967868" y="270063"/>
                  <a:pt x="967868" y="289878"/>
                </a:cubicBezTo>
                <a:cubicBezTo>
                  <a:pt x="967868" y="309693"/>
                  <a:pt x="951805" y="325756"/>
                  <a:pt x="931990" y="325756"/>
                </a:cubicBezTo>
                <a:cubicBezTo>
                  <a:pt x="912175" y="325756"/>
                  <a:pt x="896112" y="309693"/>
                  <a:pt x="896112" y="289878"/>
                </a:cubicBezTo>
                <a:cubicBezTo>
                  <a:pt x="896112" y="270063"/>
                  <a:pt x="912175" y="254000"/>
                  <a:pt x="931990" y="254000"/>
                </a:cubicBezTo>
                <a:close/>
                <a:moveTo>
                  <a:pt x="782638" y="254000"/>
                </a:moveTo>
                <a:cubicBezTo>
                  <a:pt x="802453" y="254000"/>
                  <a:pt x="818516" y="270063"/>
                  <a:pt x="818516" y="289878"/>
                </a:cubicBezTo>
                <a:cubicBezTo>
                  <a:pt x="818516" y="309693"/>
                  <a:pt x="802453" y="325756"/>
                  <a:pt x="782638" y="325756"/>
                </a:cubicBezTo>
                <a:cubicBezTo>
                  <a:pt x="762823" y="325756"/>
                  <a:pt x="746760" y="309693"/>
                  <a:pt x="746760" y="289878"/>
                </a:cubicBezTo>
                <a:cubicBezTo>
                  <a:pt x="746760" y="270063"/>
                  <a:pt x="762823" y="254000"/>
                  <a:pt x="782638" y="254000"/>
                </a:cubicBezTo>
                <a:close/>
                <a:moveTo>
                  <a:pt x="633286" y="254000"/>
                </a:moveTo>
                <a:cubicBezTo>
                  <a:pt x="653101" y="254000"/>
                  <a:pt x="669164" y="270063"/>
                  <a:pt x="669164" y="289878"/>
                </a:cubicBezTo>
                <a:cubicBezTo>
                  <a:pt x="669164" y="309693"/>
                  <a:pt x="653101" y="325756"/>
                  <a:pt x="633286" y="325756"/>
                </a:cubicBezTo>
                <a:cubicBezTo>
                  <a:pt x="613471" y="325756"/>
                  <a:pt x="597408" y="309693"/>
                  <a:pt x="597408" y="289878"/>
                </a:cubicBezTo>
                <a:cubicBezTo>
                  <a:pt x="597408" y="270063"/>
                  <a:pt x="613471" y="254000"/>
                  <a:pt x="633286" y="254000"/>
                </a:cubicBezTo>
                <a:close/>
                <a:moveTo>
                  <a:pt x="483934" y="254000"/>
                </a:moveTo>
                <a:cubicBezTo>
                  <a:pt x="503749" y="254000"/>
                  <a:pt x="519812" y="270063"/>
                  <a:pt x="519812" y="289878"/>
                </a:cubicBezTo>
                <a:cubicBezTo>
                  <a:pt x="519812" y="309693"/>
                  <a:pt x="503749" y="325756"/>
                  <a:pt x="483934" y="325756"/>
                </a:cubicBezTo>
                <a:cubicBezTo>
                  <a:pt x="464119" y="325756"/>
                  <a:pt x="448056" y="309693"/>
                  <a:pt x="448056" y="289878"/>
                </a:cubicBezTo>
                <a:cubicBezTo>
                  <a:pt x="448056" y="270063"/>
                  <a:pt x="464119" y="254000"/>
                  <a:pt x="483934" y="254000"/>
                </a:cubicBezTo>
                <a:close/>
                <a:moveTo>
                  <a:pt x="334582" y="254000"/>
                </a:moveTo>
                <a:cubicBezTo>
                  <a:pt x="354397" y="254000"/>
                  <a:pt x="370460" y="270063"/>
                  <a:pt x="370460" y="289878"/>
                </a:cubicBezTo>
                <a:cubicBezTo>
                  <a:pt x="370460" y="309693"/>
                  <a:pt x="354397" y="325756"/>
                  <a:pt x="334582" y="325756"/>
                </a:cubicBezTo>
                <a:cubicBezTo>
                  <a:pt x="314767" y="325756"/>
                  <a:pt x="298704" y="309693"/>
                  <a:pt x="298704" y="289878"/>
                </a:cubicBezTo>
                <a:cubicBezTo>
                  <a:pt x="298704" y="270063"/>
                  <a:pt x="314767" y="254000"/>
                  <a:pt x="334582" y="254000"/>
                </a:cubicBezTo>
                <a:close/>
                <a:moveTo>
                  <a:pt x="185230" y="254000"/>
                </a:moveTo>
                <a:cubicBezTo>
                  <a:pt x="205045" y="254000"/>
                  <a:pt x="221108" y="270063"/>
                  <a:pt x="221108" y="289878"/>
                </a:cubicBezTo>
                <a:cubicBezTo>
                  <a:pt x="221108" y="309693"/>
                  <a:pt x="205045" y="325756"/>
                  <a:pt x="185230" y="325756"/>
                </a:cubicBezTo>
                <a:cubicBezTo>
                  <a:pt x="165415" y="325756"/>
                  <a:pt x="149352" y="309693"/>
                  <a:pt x="149352" y="289878"/>
                </a:cubicBezTo>
                <a:cubicBezTo>
                  <a:pt x="149352" y="270063"/>
                  <a:pt x="165415" y="254000"/>
                  <a:pt x="185230" y="254000"/>
                </a:cubicBezTo>
                <a:close/>
                <a:moveTo>
                  <a:pt x="35878" y="254000"/>
                </a:moveTo>
                <a:cubicBezTo>
                  <a:pt x="55693" y="254000"/>
                  <a:pt x="71756" y="270063"/>
                  <a:pt x="71756" y="289878"/>
                </a:cubicBezTo>
                <a:cubicBezTo>
                  <a:pt x="71756" y="309693"/>
                  <a:pt x="55693" y="325756"/>
                  <a:pt x="35878" y="325756"/>
                </a:cubicBezTo>
                <a:cubicBezTo>
                  <a:pt x="16063" y="325756"/>
                  <a:pt x="0" y="309693"/>
                  <a:pt x="0" y="289878"/>
                </a:cubicBezTo>
                <a:cubicBezTo>
                  <a:pt x="0" y="270063"/>
                  <a:pt x="16063" y="254000"/>
                  <a:pt x="35878" y="254000"/>
                </a:cubicBezTo>
                <a:close/>
                <a:moveTo>
                  <a:pt x="1529398" y="127000"/>
                </a:moveTo>
                <a:cubicBezTo>
                  <a:pt x="1549213" y="127000"/>
                  <a:pt x="1565276" y="143063"/>
                  <a:pt x="1565276" y="162878"/>
                </a:cubicBezTo>
                <a:cubicBezTo>
                  <a:pt x="1565276" y="182693"/>
                  <a:pt x="1549213" y="198756"/>
                  <a:pt x="1529398" y="198756"/>
                </a:cubicBezTo>
                <a:cubicBezTo>
                  <a:pt x="1509583" y="198756"/>
                  <a:pt x="1493520" y="182693"/>
                  <a:pt x="1493520" y="162878"/>
                </a:cubicBezTo>
                <a:cubicBezTo>
                  <a:pt x="1493520" y="143063"/>
                  <a:pt x="1509583" y="127000"/>
                  <a:pt x="1529398" y="127000"/>
                </a:cubicBezTo>
                <a:close/>
                <a:moveTo>
                  <a:pt x="1380046" y="127000"/>
                </a:moveTo>
                <a:cubicBezTo>
                  <a:pt x="1399861" y="127000"/>
                  <a:pt x="1415924" y="143063"/>
                  <a:pt x="1415924" y="162878"/>
                </a:cubicBezTo>
                <a:cubicBezTo>
                  <a:pt x="1415924" y="182693"/>
                  <a:pt x="1399861" y="198756"/>
                  <a:pt x="1380046" y="198756"/>
                </a:cubicBezTo>
                <a:cubicBezTo>
                  <a:pt x="1360231" y="198756"/>
                  <a:pt x="1344168" y="182693"/>
                  <a:pt x="1344168" y="162878"/>
                </a:cubicBezTo>
                <a:cubicBezTo>
                  <a:pt x="1344168" y="143063"/>
                  <a:pt x="1360231" y="127000"/>
                  <a:pt x="1380046" y="127000"/>
                </a:cubicBezTo>
                <a:close/>
                <a:moveTo>
                  <a:pt x="1230694" y="127000"/>
                </a:moveTo>
                <a:cubicBezTo>
                  <a:pt x="1250509" y="127000"/>
                  <a:pt x="1266572" y="143063"/>
                  <a:pt x="1266572" y="162878"/>
                </a:cubicBezTo>
                <a:cubicBezTo>
                  <a:pt x="1266572" y="182693"/>
                  <a:pt x="1250509" y="198756"/>
                  <a:pt x="1230694" y="198756"/>
                </a:cubicBezTo>
                <a:cubicBezTo>
                  <a:pt x="1210879" y="198756"/>
                  <a:pt x="1194816" y="182693"/>
                  <a:pt x="1194816" y="162878"/>
                </a:cubicBezTo>
                <a:cubicBezTo>
                  <a:pt x="1194816" y="143063"/>
                  <a:pt x="1210879" y="127000"/>
                  <a:pt x="1230694" y="127000"/>
                </a:cubicBezTo>
                <a:close/>
                <a:moveTo>
                  <a:pt x="1081342" y="127000"/>
                </a:moveTo>
                <a:cubicBezTo>
                  <a:pt x="1101157" y="127000"/>
                  <a:pt x="1117220" y="143063"/>
                  <a:pt x="1117220" y="162878"/>
                </a:cubicBezTo>
                <a:cubicBezTo>
                  <a:pt x="1117220" y="182693"/>
                  <a:pt x="1101157" y="198756"/>
                  <a:pt x="1081342" y="198756"/>
                </a:cubicBezTo>
                <a:cubicBezTo>
                  <a:pt x="1061527" y="198756"/>
                  <a:pt x="1045464" y="182693"/>
                  <a:pt x="1045464" y="162878"/>
                </a:cubicBezTo>
                <a:cubicBezTo>
                  <a:pt x="1045464" y="143063"/>
                  <a:pt x="1061527" y="127000"/>
                  <a:pt x="1081342" y="127000"/>
                </a:cubicBezTo>
                <a:close/>
                <a:moveTo>
                  <a:pt x="931990" y="127000"/>
                </a:moveTo>
                <a:cubicBezTo>
                  <a:pt x="951805" y="127000"/>
                  <a:pt x="967868" y="143063"/>
                  <a:pt x="967868" y="162878"/>
                </a:cubicBezTo>
                <a:cubicBezTo>
                  <a:pt x="967868" y="182693"/>
                  <a:pt x="951805" y="198756"/>
                  <a:pt x="931990" y="198756"/>
                </a:cubicBezTo>
                <a:cubicBezTo>
                  <a:pt x="912175" y="198756"/>
                  <a:pt x="896112" y="182693"/>
                  <a:pt x="896112" y="162878"/>
                </a:cubicBezTo>
                <a:cubicBezTo>
                  <a:pt x="896112" y="143063"/>
                  <a:pt x="912175" y="127000"/>
                  <a:pt x="931990" y="127000"/>
                </a:cubicBezTo>
                <a:close/>
                <a:moveTo>
                  <a:pt x="782638" y="127000"/>
                </a:moveTo>
                <a:cubicBezTo>
                  <a:pt x="802453" y="127000"/>
                  <a:pt x="818516" y="143063"/>
                  <a:pt x="818516" y="162878"/>
                </a:cubicBezTo>
                <a:cubicBezTo>
                  <a:pt x="818516" y="182693"/>
                  <a:pt x="802453" y="198756"/>
                  <a:pt x="782638" y="198756"/>
                </a:cubicBezTo>
                <a:cubicBezTo>
                  <a:pt x="762823" y="198756"/>
                  <a:pt x="746760" y="182693"/>
                  <a:pt x="746760" y="162878"/>
                </a:cubicBezTo>
                <a:cubicBezTo>
                  <a:pt x="746760" y="143063"/>
                  <a:pt x="762823" y="127000"/>
                  <a:pt x="782638" y="127000"/>
                </a:cubicBezTo>
                <a:close/>
                <a:moveTo>
                  <a:pt x="633286" y="127000"/>
                </a:moveTo>
                <a:cubicBezTo>
                  <a:pt x="653101" y="127000"/>
                  <a:pt x="669164" y="143063"/>
                  <a:pt x="669164" y="162878"/>
                </a:cubicBezTo>
                <a:cubicBezTo>
                  <a:pt x="669164" y="182693"/>
                  <a:pt x="653101" y="198756"/>
                  <a:pt x="633286" y="198756"/>
                </a:cubicBezTo>
                <a:cubicBezTo>
                  <a:pt x="613471" y="198756"/>
                  <a:pt x="597408" y="182693"/>
                  <a:pt x="597408" y="162878"/>
                </a:cubicBezTo>
                <a:cubicBezTo>
                  <a:pt x="597408" y="143063"/>
                  <a:pt x="613471" y="127000"/>
                  <a:pt x="633286" y="127000"/>
                </a:cubicBezTo>
                <a:close/>
                <a:moveTo>
                  <a:pt x="483934" y="127000"/>
                </a:moveTo>
                <a:cubicBezTo>
                  <a:pt x="503749" y="127000"/>
                  <a:pt x="519812" y="143063"/>
                  <a:pt x="519812" y="162878"/>
                </a:cubicBezTo>
                <a:cubicBezTo>
                  <a:pt x="519812" y="182693"/>
                  <a:pt x="503749" y="198756"/>
                  <a:pt x="483934" y="198756"/>
                </a:cubicBezTo>
                <a:cubicBezTo>
                  <a:pt x="464119" y="198756"/>
                  <a:pt x="448056" y="182693"/>
                  <a:pt x="448056" y="162878"/>
                </a:cubicBezTo>
                <a:cubicBezTo>
                  <a:pt x="448056" y="143063"/>
                  <a:pt x="464119" y="127000"/>
                  <a:pt x="483934" y="127000"/>
                </a:cubicBezTo>
                <a:close/>
                <a:moveTo>
                  <a:pt x="334582" y="127000"/>
                </a:moveTo>
                <a:cubicBezTo>
                  <a:pt x="354397" y="127000"/>
                  <a:pt x="370460" y="143063"/>
                  <a:pt x="370460" y="162878"/>
                </a:cubicBezTo>
                <a:cubicBezTo>
                  <a:pt x="370460" y="182693"/>
                  <a:pt x="354397" y="198756"/>
                  <a:pt x="334582" y="198756"/>
                </a:cubicBezTo>
                <a:cubicBezTo>
                  <a:pt x="314767" y="198756"/>
                  <a:pt x="298704" y="182693"/>
                  <a:pt x="298704" y="162878"/>
                </a:cubicBezTo>
                <a:cubicBezTo>
                  <a:pt x="298704" y="143063"/>
                  <a:pt x="314767" y="127000"/>
                  <a:pt x="334582" y="127000"/>
                </a:cubicBezTo>
                <a:close/>
                <a:moveTo>
                  <a:pt x="185230" y="127000"/>
                </a:moveTo>
                <a:cubicBezTo>
                  <a:pt x="205045" y="127000"/>
                  <a:pt x="221108" y="143063"/>
                  <a:pt x="221108" y="162878"/>
                </a:cubicBezTo>
                <a:cubicBezTo>
                  <a:pt x="221108" y="182693"/>
                  <a:pt x="205045" y="198756"/>
                  <a:pt x="185230" y="198756"/>
                </a:cubicBezTo>
                <a:cubicBezTo>
                  <a:pt x="165415" y="198756"/>
                  <a:pt x="149352" y="182693"/>
                  <a:pt x="149352" y="162878"/>
                </a:cubicBezTo>
                <a:cubicBezTo>
                  <a:pt x="149352" y="143063"/>
                  <a:pt x="165415" y="127000"/>
                  <a:pt x="185230" y="127000"/>
                </a:cubicBezTo>
                <a:close/>
                <a:moveTo>
                  <a:pt x="35878" y="127000"/>
                </a:moveTo>
                <a:cubicBezTo>
                  <a:pt x="55693" y="127000"/>
                  <a:pt x="71756" y="143063"/>
                  <a:pt x="71756" y="162878"/>
                </a:cubicBezTo>
                <a:cubicBezTo>
                  <a:pt x="71756" y="182693"/>
                  <a:pt x="55693" y="198756"/>
                  <a:pt x="35878" y="198756"/>
                </a:cubicBezTo>
                <a:cubicBezTo>
                  <a:pt x="16063" y="198756"/>
                  <a:pt x="0" y="182693"/>
                  <a:pt x="0" y="162878"/>
                </a:cubicBezTo>
                <a:cubicBezTo>
                  <a:pt x="0" y="143063"/>
                  <a:pt x="16063" y="127000"/>
                  <a:pt x="35878" y="127000"/>
                </a:cubicBezTo>
                <a:close/>
                <a:moveTo>
                  <a:pt x="1529398" y="0"/>
                </a:moveTo>
                <a:cubicBezTo>
                  <a:pt x="1549213" y="0"/>
                  <a:pt x="1565276" y="16063"/>
                  <a:pt x="1565276" y="35878"/>
                </a:cubicBezTo>
                <a:cubicBezTo>
                  <a:pt x="1565276" y="55693"/>
                  <a:pt x="1549213" y="71756"/>
                  <a:pt x="1529398" y="71756"/>
                </a:cubicBezTo>
                <a:cubicBezTo>
                  <a:pt x="1509583" y="71756"/>
                  <a:pt x="1493520" y="55693"/>
                  <a:pt x="1493520" y="35878"/>
                </a:cubicBezTo>
                <a:cubicBezTo>
                  <a:pt x="1493520" y="16063"/>
                  <a:pt x="1509583" y="0"/>
                  <a:pt x="1529398" y="0"/>
                </a:cubicBezTo>
                <a:close/>
                <a:moveTo>
                  <a:pt x="1380046" y="0"/>
                </a:moveTo>
                <a:cubicBezTo>
                  <a:pt x="1399861" y="0"/>
                  <a:pt x="1415924" y="16063"/>
                  <a:pt x="1415924" y="35878"/>
                </a:cubicBezTo>
                <a:cubicBezTo>
                  <a:pt x="1415924" y="55693"/>
                  <a:pt x="1399861" y="71756"/>
                  <a:pt x="1380046" y="71756"/>
                </a:cubicBezTo>
                <a:cubicBezTo>
                  <a:pt x="1360231" y="71756"/>
                  <a:pt x="1344168" y="55693"/>
                  <a:pt x="1344168" y="35878"/>
                </a:cubicBezTo>
                <a:cubicBezTo>
                  <a:pt x="1344168" y="16063"/>
                  <a:pt x="1360231" y="0"/>
                  <a:pt x="1380046" y="0"/>
                </a:cubicBezTo>
                <a:close/>
                <a:moveTo>
                  <a:pt x="1230694" y="0"/>
                </a:moveTo>
                <a:cubicBezTo>
                  <a:pt x="1250509" y="0"/>
                  <a:pt x="1266572" y="16063"/>
                  <a:pt x="1266572" y="35878"/>
                </a:cubicBezTo>
                <a:cubicBezTo>
                  <a:pt x="1266572" y="55693"/>
                  <a:pt x="1250509" y="71756"/>
                  <a:pt x="1230694" y="71756"/>
                </a:cubicBezTo>
                <a:cubicBezTo>
                  <a:pt x="1210879" y="71756"/>
                  <a:pt x="1194816" y="55693"/>
                  <a:pt x="1194816" y="35878"/>
                </a:cubicBezTo>
                <a:cubicBezTo>
                  <a:pt x="1194816" y="16063"/>
                  <a:pt x="1210879" y="0"/>
                  <a:pt x="1230694" y="0"/>
                </a:cubicBezTo>
                <a:close/>
                <a:moveTo>
                  <a:pt x="1081342" y="0"/>
                </a:moveTo>
                <a:cubicBezTo>
                  <a:pt x="1101157" y="0"/>
                  <a:pt x="1117220" y="16063"/>
                  <a:pt x="1117220" y="35878"/>
                </a:cubicBezTo>
                <a:cubicBezTo>
                  <a:pt x="1117220" y="55693"/>
                  <a:pt x="1101157" y="71756"/>
                  <a:pt x="1081342" y="71756"/>
                </a:cubicBezTo>
                <a:cubicBezTo>
                  <a:pt x="1061527" y="71756"/>
                  <a:pt x="1045464" y="55693"/>
                  <a:pt x="1045464" y="35878"/>
                </a:cubicBezTo>
                <a:cubicBezTo>
                  <a:pt x="1045464" y="16063"/>
                  <a:pt x="1061527" y="0"/>
                  <a:pt x="1081342" y="0"/>
                </a:cubicBezTo>
                <a:close/>
                <a:moveTo>
                  <a:pt x="931990" y="0"/>
                </a:moveTo>
                <a:cubicBezTo>
                  <a:pt x="951805" y="0"/>
                  <a:pt x="967868" y="16063"/>
                  <a:pt x="967868" y="35878"/>
                </a:cubicBezTo>
                <a:cubicBezTo>
                  <a:pt x="967868" y="55693"/>
                  <a:pt x="951805" y="71756"/>
                  <a:pt x="931990" y="71756"/>
                </a:cubicBezTo>
                <a:cubicBezTo>
                  <a:pt x="912175" y="71756"/>
                  <a:pt x="896112" y="55693"/>
                  <a:pt x="896112" y="35878"/>
                </a:cubicBezTo>
                <a:cubicBezTo>
                  <a:pt x="896112" y="16063"/>
                  <a:pt x="912175" y="0"/>
                  <a:pt x="931990" y="0"/>
                </a:cubicBezTo>
                <a:close/>
                <a:moveTo>
                  <a:pt x="782638" y="0"/>
                </a:moveTo>
                <a:cubicBezTo>
                  <a:pt x="802453" y="0"/>
                  <a:pt x="818516" y="16063"/>
                  <a:pt x="818516" y="35878"/>
                </a:cubicBezTo>
                <a:cubicBezTo>
                  <a:pt x="818516" y="55693"/>
                  <a:pt x="802453" y="71756"/>
                  <a:pt x="782638" y="71756"/>
                </a:cubicBezTo>
                <a:cubicBezTo>
                  <a:pt x="762823" y="71756"/>
                  <a:pt x="746760" y="55693"/>
                  <a:pt x="746760" y="35878"/>
                </a:cubicBezTo>
                <a:cubicBezTo>
                  <a:pt x="746760" y="16063"/>
                  <a:pt x="762823" y="0"/>
                  <a:pt x="782638" y="0"/>
                </a:cubicBezTo>
                <a:close/>
                <a:moveTo>
                  <a:pt x="633286" y="0"/>
                </a:moveTo>
                <a:cubicBezTo>
                  <a:pt x="653101" y="0"/>
                  <a:pt x="669164" y="16063"/>
                  <a:pt x="669164" y="35878"/>
                </a:cubicBezTo>
                <a:cubicBezTo>
                  <a:pt x="669164" y="55693"/>
                  <a:pt x="653101" y="71756"/>
                  <a:pt x="633286" y="71756"/>
                </a:cubicBezTo>
                <a:cubicBezTo>
                  <a:pt x="613471" y="71756"/>
                  <a:pt x="597408" y="55693"/>
                  <a:pt x="597408" y="35878"/>
                </a:cubicBezTo>
                <a:cubicBezTo>
                  <a:pt x="597408" y="16063"/>
                  <a:pt x="613471" y="0"/>
                  <a:pt x="633286" y="0"/>
                </a:cubicBezTo>
                <a:close/>
                <a:moveTo>
                  <a:pt x="483934" y="0"/>
                </a:moveTo>
                <a:cubicBezTo>
                  <a:pt x="503749" y="0"/>
                  <a:pt x="519812" y="16063"/>
                  <a:pt x="519812" y="35878"/>
                </a:cubicBezTo>
                <a:cubicBezTo>
                  <a:pt x="519812" y="55693"/>
                  <a:pt x="503749" y="71756"/>
                  <a:pt x="483934" y="71756"/>
                </a:cubicBezTo>
                <a:cubicBezTo>
                  <a:pt x="464119" y="71756"/>
                  <a:pt x="448056" y="55693"/>
                  <a:pt x="448056" y="35878"/>
                </a:cubicBezTo>
                <a:cubicBezTo>
                  <a:pt x="448056" y="16063"/>
                  <a:pt x="464119" y="0"/>
                  <a:pt x="483934" y="0"/>
                </a:cubicBezTo>
                <a:close/>
                <a:moveTo>
                  <a:pt x="334582" y="0"/>
                </a:moveTo>
                <a:cubicBezTo>
                  <a:pt x="354397" y="0"/>
                  <a:pt x="370460" y="16063"/>
                  <a:pt x="370460" y="35878"/>
                </a:cubicBezTo>
                <a:cubicBezTo>
                  <a:pt x="370460" y="55693"/>
                  <a:pt x="354397" y="71756"/>
                  <a:pt x="334582" y="71756"/>
                </a:cubicBezTo>
                <a:cubicBezTo>
                  <a:pt x="314767" y="71756"/>
                  <a:pt x="298704" y="55693"/>
                  <a:pt x="298704" y="35878"/>
                </a:cubicBezTo>
                <a:cubicBezTo>
                  <a:pt x="298704" y="16063"/>
                  <a:pt x="314767" y="0"/>
                  <a:pt x="334582" y="0"/>
                </a:cubicBezTo>
                <a:close/>
                <a:moveTo>
                  <a:pt x="185230" y="0"/>
                </a:moveTo>
                <a:cubicBezTo>
                  <a:pt x="205045" y="0"/>
                  <a:pt x="221108" y="16063"/>
                  <a:pt x="221108" y="35878"/>
                </a:cubicBezTo>
                <a:cubicBezTo>
                  <a:pt x="221108" y="55693"/>
                  <a:pt x="205045" y="71756"/>
                  <a:pt x="185230" y="71756"/>
                </a:cubicBezTo>
                <a:cubicBezTo>
                  <a:pt x="165415" y="71756"/>
                  <a:pt x="149352" y="55693"/>
                  <a:pt x="149352" y="35878"/>
                </a:cubicBezTo>
                <a:cubicBezTo>
                  <a:pt x="149352" y="16063"/>
                  <a:pt x="165415" y="0"/>
                  <a:pt x="185230" y="0"/>
                </a:cubicBezTo>
                <a:close/>
                <a:moveTo>
                  <a:pt x="35878" y="0"/>
                </a:moveTo>
                <a:cubicBezTo>
                  <a:pt x="55693" y="0"/>
                  <a:pt x="71756" y="16063"/>
                  <a:pt x="71756" y="35878"/>
                </a:cubicBezTo>
                <a:cubicBezTo>
                  <a:pt x="71756" y="55693"/>
                  <a:pt x="55693" y="71756"/>
                  <a:pt x="35878" y="71756"/>
                </a:cubicBezTo>
                <a:cubicBezTo>
                  <a:pt x="16063" y="71756"/>
                  <a:pt x="0" y="55693"/>
                  <a:pt x="0" y="35878"/>
                </a:cubicBezTo>
                <a:cubicBezTo>
                  <a:pt x="0" y="16063"/>
                  <a:pt x="16063" y="0"/>
                  <a:pt x="3587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8"/>
            </p:custDataLst>
          </p:nvPr>
        </p:nvSpPr>
        <p:spPr>
          <a:xfrm>
            <a:off x="5457572" y="2024450"/>
            <a:ext cx="5936428" cy="1373950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5600" b="1">
                <a:solidFill>
                  <a:schemeClr val="tx1"/>
                </a:solidFill>
                <a:latin typeface="+mj-lt"/>
                <a:ea typeface="+mj-lt"/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12"/>
            </p:custDataLst>
          </p:nvPr>
        </p:nvSpPr>
        <p:spPr>
          <a:xfrm>
            <a:off x="6926400" y="651600"/>
            <a:ext cx="4064400" cy="367200"/>
          </a:xfrm>
        </p:spPr>
        <p:txBody>
          <a:bodyPr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3"/>
            </p:custDataLst>
          </p:nvPr>
        </p:nvSpPr>
        <p:spPr>
          <a:xfrm>
            <a:off x="7668000" y="3884400"/>
            <a:ext cx="3589200" cy="61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chemeClr val="bg2">
                  <a:lumMod val="85000"/>
                  <a:lumOff val="15000"/>
                </a:schemeClr>
              </a:gs>
              <a:gs pos="80000">
                <a:schemeClr val="bg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3"/>
            </p:custDataLst>
          </p:nvPr>
        </p:nvSpPr>
        <p:spPr>
          <a:xfrm>
            <a:off x="9467850" y="4019550"/>
            <a:ext cx="2723515" cy="2837815"/>
          </a:xfrm>
          <a:custGeom>
            <a:avLst/>
            <a:gdLst>
              <a:gd name="connsiteX0" fmla="*/ 2366382 w 2723591"/>
              <a:gd name="connsiteY0" fmla="*/ 0 h 2859512"/>
              <a:gd name="connsiteX1" fmla="*/ 2608331 w 2723591"/>
              <a:gd name="connsiteY1" fmla="*/ 12217 h 2859512"/>
              <a:gd name="connsiteX2" fmla="*/ 2723591 w 2723591"/>
              <a:gd name="connsiteY2" fmla="*/ 29808 h 2859512"/>
              <a:gd name="connsiteX3" fmla="*/ 2723591 w 2723591"/>
              <a:gd name="connsiteY3" fmla="*/ 2859512 h 2859512"/>
              <a:gd name="connsiteX4" fmla="*/ 52247 w 2723591"/>
              <a:gd name="connsiteY4" fmla="*/ 2859512 h 2859512"/>
              <a:gd name="connsiteX5" fmla="*/ 48076 w 2723591"/>
              <a:gd name="connsiteY5" fmla="*/ 2843291 h 2859512"/>
              <a:gd name="connsiteX6" fmla="*/ 0 w 2723591"/>
              <a:gd name="connsiteY6" fmla="*/ 2366382 h 2859512"/>
              <a:gd name="connsiteX7" fmla="*/ 2366382 w 2723591"/>
              <a:gd name="connsiteY7" fmla="*/ 0 h 285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3591" h="2859512">
                <a:moveTo>
                  <a:pt x="2366382" y="0"/>
                </a:moveTo>
                <a:cubicBezTo>
                  <a:pt x="2448064" y="0"/>
                  <a:pt x="2528780" y="4139"/>
                  <a:pt x="2608331" y="12217"/>
                </a:cubicBezTo>
                <a:lnTo>
                  <a:pt x="2723591" y="29808"/>
                </a:lnTo>
                <a:lnTo>
                  <a:pt x="2723591" y="2859512"/>
                </a:lnTo>
                <a:lnTo>
                  <a:pt x="52247" y="2859512"/>
                </a:lnTo>
                <a:lnTo>
                  <a:pt x="48076" y="2843291"/>
                </a:lnTo>
                <a:cubicBezTo>
                  <a:pt x="16554" y="2689245"/>
                  <a:pt x="0" y="2529747"/>
                  <a:pt x="0" y="2366382"/>
                </a:cubicBezTo>
                <a:cubicBezTo>
                  <a:pt x="0" y="1059465"/>
                  <a:pt x="1059465" y="0"/>
                  <a:pt x="236638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5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微软雅黑" panose="020B0503020204020204" charset="-122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微软雅黑" panose="020B0503020204020204" charset="-122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lt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lt"/>
          <a:cs typeface="微软雅黑" panose="020B0503020204020204" charset="-122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lt"/>
          <a:cs typeface="微软雅黑" panose="020B0503020204020204" charset="-122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lt"/>
          <a:cs typeface="微软雅黑" panose="020B0503020204020204" charset="-122"/>
          <a:sym typeface="微软雅黑" panose="020B0503020204020204" charset="-122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lt"/>
          <a:cs typeface="微软雅黑" panose="020B0503020204020204" charset="-122"/>
          <a:sym typeface="微软雅黑" panose="020B0503020204020204" charset="-122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lt"/>
          <a:cs typeface="微软雅黑" panose="020B0503020204020204" charset="-122"/>
          <a:sym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image" Target="../media/image12.jpe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tags" Target="../tags/tag22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image" Target="../media/image13.jpeg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44.xml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tags" Target="../tags/tag23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49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24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57.xml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tags" Target="../tags/tag25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image" Target="../media/image4.jpeg"/><Relationship Id="rId2" Type="http://schemas.openxmlformats.org/officeDocument/2006/relationships/tags" Target="../tags/tag159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tags" Target="../tags/tag15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image" Target="../media/image6.jpeg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5.jpeg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7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7.jpeg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tags" Target="../tags/tag18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image" Target="../media/image8.jpeg"/><Relationship Id="rId3" Type="http://schemas.openxmlformats.org/officeDocument/2006/relationships/tags" Target="../tags/tag201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220.xml"/><Relationship Id="rId25" Type="http://schemas.openxmlformats.org/officeDocument/2006/relationships/tags" Target="../tags/tag219.xml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image" Target="../media/image11.jpeg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tags" Target="../tags/tag200.xml"/><Relationship Id="rId19" Type="http://schemas.openxmlformats.org/officeDocument/2006/relationships/tags" Target="../tags/tag214.xml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image" Target="../media/image10.jpeg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image" Target="../media/image9.jpeg"/><Relationship Id="rId1" Type="http://schemas.openxmlformats.org/officeDocument/2006/relationships/tags" Target="../tags/tag1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计算机工程学院/大数据学院《C语言开发实践》课程设计报告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汇报人: </a:t>
            </a:r>
            <a:r>
              <a:rPr lang="zh-CN" altLang="en-US"/>
              <a:t>詹广超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data/temp/05f927ea-c515-11ef-953c-06ea183abfea.jpg05f927ea-c515-11ef-953c-06ea183abfe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2" b="332"/>
          <a:stretch>
            <a:fillRect/>
          </a:stretch>
        </p:blipFill>
        <p:spPr>
          <a:xfrm>
            <a:off x="6511675" y="0"/>
            <a:ext cx="568032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94" h="10777">
                <a:moveTo>
                  <a:pt x="6575" y="5764"/>
                </a:moveTo>
                <a:cubicBezTo>
                  <a:pt x="6666" y="5764"/>
                  <a:pt x="6756" y="5799"/>
                  <a:pt x="6826" y="5868"/>
                </a:cubicBezTo>
                <a:lnTo>
                  <a:pt x="8894" y="7937"/>
                </a:lnTo>
                <a:lnTo>
                  <a:pt x="8894" y="9625"/>
                </a:lnTo>
                <a:lnTo>
                  <a:pt x="7742" y="10777"/>
                </a:lnTo>
                <a:lnTo>
                  <a:pt x="4807" y="10777"/>
                </a:lnTo>
                <a:lnTo>
                  <a:pt x="3362" y="9332"/>
                </a:lnTo>
                <a:cubicBezTo>
                  <a:pt x="3223" y="9193"/>
                  <a:pt x="3223" y="8969"/>
                  <a:pt x="3362" y="8830"/>
                </a:cubicBezTo>
                <a:lnTo>
                  <a:pt x="6324" y="5868"/>
                </a:lnTo>
                <a:cubicBezTo>
                  <a:pt x="6393" y="5799"/>
                  <a:pt x="6484" y="5764"/>
                  <a:pt x="6575" y="5764"/>
                </a:cubicBezTo>
                <a:close/>
                <a:moveTo>
                  <a:pt x="8894" y="3298"/>
                </a:moveTo>
                <a:lnTo>
                  <a:pt x="8894" y="7694"/>
                </a:lnTo>
                <a:lnTo>
                  <a:pt x="6947" y="5747"/>
                </a:lnTo>
                <a:cubicBezTo>
                  <a:pt x="6808" y="5609"/>
                  <a:pt x="6808" y="5384"/>
                  <a:pt x="6947" y="5246"/>
                </a:cubicBezTo>
                <a:lnTo>
                  <a:pt x="8894" y="3298"/>
                </a:lnTo>
                <a:close/>
                <a:moveTo>
                  <a:pt x="3317" y="2506"/>
                </a:moveTo>
                <a:cubicBezTo>
                  <a:pt x="3408" y="2506"/>
                  <a:pt x="3498" y="2541"/>
                  <a:pt x="3568" y="2610"/>
                </a:cubicBezTo>
                <a:lnTo>
                  <a:pt x="6229" y="5272"/>
                </a:lnTo>
                <a:cubicBezTo>
                  <a:pt x="6368" y="5410"/>
                  <a:pt x="6368" y="5635"/>
                  <a:pt x="6229" y="5773"/>
                </a:cubicBezTo>
                <a:lnTo>
                  <a:pt x="3267" y="8736"/>
                </a:lnTo>
                <a:cubicBezTo>
                  <a:pt x="3129" y="8874"/>
                  <a:pt x="2904" y="8874"/>
                  <a:pt x="2766" y="8736"/>
                </a:cubicBezTo>
                <a:lnTo>
                  <a:pt x="104" y="6074"/>
                </a:lnTo>
                <a:cubicBezTo>
                  <a:pt x="-35" y="5935"/>
                  <a:pt x="-35" y="5711"/>
                  <a:pt x="104" y="5572"/>
                </a:cubicBezTo>
                <a:lnTo>
                  <a:pt x="3066" y="2610"/>
                </a:lnTo>
                <a:cubicBezTo>
                  <a:pt x="3135" y="2541"/>
                  <a:pt x="3226" y="2506"/>
                  <a:pt x="3317" y="2506"/>
                </a:cubicBezTo>
                <a:close/>
                <a:moveTo>
                  <a:pt x="5676" y="0"/>
                </a:moveTo>
                <a:lnTo>
                  <a:pt x="8127" y="0"/>
                </a:lnTo>
                <a:lnTo>
                  <a:pt x="8894" y="767"/>
                </a:lnTo>
                <a:lnTo>
                  <a:pt x="8894" y="3109"/>
                </a:lnTo>
                <a:lnTo>
                  <a:pt x="6852" y="5151"/>
                </a:lnTo>
                <a:cubicBezTo>
                  <a:pt x="6713" y="5289"/>
                  <a:pt x="6489" y="5289"/>
                  <a:pt x="6350" y="5151"/>
                </a:cubicBezTo>
                <a:lnTo>
                  <a:pt x="3689" y="2489"/>
                </a:lnTo>
                <a:cubicBezTo>
                  <a:pt x="3550" y="2351"/>
                  <a:pt x="3550" y="2126"/>
                  <a:pt x="3689" y="1988"/>
                </a:cubicBezTo>
                <a:lnTo>
                  <a:pt x="5676" y="0"/>
                </a:lnTo>
                <a:close/>
              </a:path>
            </a:pathLst>
          </a:custGeom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45"/>
            <a:ext cx="8252460" cy="720090"/>
          </a:xfrm>
        </p:spPr>
        <p:txBody>
          <a:bodyPr/>
          <a:lstStyle/>
          <a:p>
            <a:r>
              <a:rPr lang="zh-CN" altLang="en-US"/>
              <a:t>ROS2安装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633230" y="2078239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输入"wget http://fishros.com/install -O fishros &amp;&amp; . fishros"，选择1进行一键安装，期间选择1安装humble（ROS2）桌面版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633230" y="1705496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安装ROS2指令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701690" y="1726451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633865" y="3715895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选择1确认安装，期间可能更换系统源，保持连接，耐心等待直至出现完成界面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633865" y="3343152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安装过程提示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702960" y="3364107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1633865" y="5353551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安装完成后，检查系统中ROS2相关软件包，若能正常使用表明ROS2安装成功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1633865" y="4980808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安装验证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02960" y="5001763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VS Code 安装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5960" y="1416072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417279" y="1416072"/>
            <a:ext cx="3358599" cy="4643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8137963" y="1416072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9" name="图片 18" descr="/data/temp/04e8c637-c515-11ef-b23e-6efe49792bdd.jpg04e8c637-c515-11ef-b23e-6efe49792bdd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334" b="334"/>
          <a:stretch>
            <a:fillRect/>
          </a:stretch>
        </p:blipFill>
        <p:spPr>
          <a:xfrm>
            <a:off x="4417279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1052851" y="3505980"/>
            <a:ext cx="2661228" cy="5327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Ubuntu下VS Code下载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1052216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访问官网下载deb包，存放在主目录的download文件夹，记下安装包名称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4774170" y="3505980"/>
            <a:ext cx="2659955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安装步骤说明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4773535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使用终端在下载文件夹打开，通过输入指令进行安装，成功提示与VS Code启动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8496124" y="3505980"/>
            <a:ext cx="2658049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环境配置操作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8494219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打开VS Code后配置C/C++，Python，ROS等环境，按需安装其他扩展组件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3" name="图片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515" y="1417955"/>
            <a:ext cx="3362960" cy="176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8795" y="1416050"/>
            <a:ext cx="3357245" cy="174815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项目实施</a:t>
            </a:r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851525" y="1170815"/>
            <a:ext cx="6197474" cy="36012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使用C++语言进行代码的编写，在终端通过colcon build命令编译代码，接着执行source install/setup.sh设置环境变量。新开终端，启动小海龟程序。回到原终端输入指令（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ros2 run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功能包名称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+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代码名称），观察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小海龟并结束运行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平行四边形 4"/>
          <p:cNvSpPr/>
          <p:nvPr>
            <p:custDataLst>
              <p:tags r:id="rId3"/>
            </p:custDataLst>
          </p:nvPr>
        </p:nvSpPr>
        <p:spPr>
          <a:xfrm>
            <a:off x="5602605" y="883795"/>
            <a:ext cx="3490561" cy="161290"/>
          </a:xfrm>
          <a:prstGeom prst="parallelogram">
            <a:avLst>
              <a:gd name="adj" fmla="val 38188"/>
            </a:avLst>
          </a:prstGeom>
          <a:gradFill>
            <a:gsLst>
              <a:gs pos="100000">
                <a:schemeClr val="accent1">
                  <a:alpha val="48000"/>
                </a:schemeClr>
              </a:gs>
              <a:gs pos="23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851525" y="128145"/>
            <a:ext cx="6197474" cy="91678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代码编写与运行流程</a:t>
            </a:r>
            <a:endParaRPr lang="zh-CN" altLang="en-US" sz="28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" y="1080135"/>
            <a:ext cx="3710940" cy="1005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5" y="2392680"/>
            <a:ext cx="4411980" cy="274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5" y="3025775"/>
            <a:ext cx="4870450" cy="34480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76370" y="487045"/>
            <a:ext cx="8215630" cy="720090"/>
          </a:xfrm>
        </p:spPr>
        <p:txBody>
          <a:bodyPr/>
          <a:lstStyle/>
          <a:p>
            <a:r>
              <a:rPr lang="zh-CN" altLang="en-US"/>
              <a:t>测试结果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83870" y="3174365"/>
            <a:ext cx="2799715" cy="6292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编程实现通过指令控制小海龟转向，以形成三角形路径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72135" y="2651125"/>
            <a:ext cx="2712085" cy="4495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小海龟转向机制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87070" y="5475605"/>
            <a:ext cx="2596515" cy="4781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生成的数据详细说明小海龟的朝向和每次移动的距离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95960" y="5082540"/>
            <a:ext cx="2597150" cy="2724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海龟运动数据展示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098280" y="4298950"/>
            <a:ext cx="2743200" cy="6419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依据预设规则调整移动步数和角度，确保轨迹形成最大三角形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9098915" y="3632200"/>
            <a:ext cx="2742565" cy="5003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小海龟移动规则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220" y="2359025"/>
            <a:ext cx="2811780" cy="1863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1270" y="3504565"/>
            <a:ext cx="2747010" cy="1850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6610" y="4359910"/>
            <a:ext cx="2500630" cy="23996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550" y="360045"/>
            <a:ext cx="5177155" cy="294894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汇报人: </a:t>
            </a:r>
            <a:r>
              <a:rPr lang="zh-CN" altLang="en-US"/>
              <a:t>詹广超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1076400" y="2386885"/>
            <a:ext cx="756000" cy="75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ea"/>
                <a:cs typeface="微软雅黑" panose="020B0503020204020204" charset="-122"/>
              </a:rPr>
              <a:t>01</a:t>
            </a:r>
            <a:endParaRPr lang="en-US" sz="2000" b="1" dirty="0">
              <a:solidFill>
                <a:srgbClr val="FFFFFF"/>
              </a:solidFill>
              <a:latin typeface="+mn-ea"/>
              <a:cs typeface="微软雅黑" panose="020B0503020204020204" charset="-122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2188800" y="2502085"/>
            <a:ext cx="4320000" cy="5220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+mn-ea"/>
                <a:cs typeface="微软雅黑" panose="020B0503020204020204" charset="-122"/>
              </a:rPr>
              <a:t>课程设计目的</a:t>
            </a:r>
            <a:endParaRPr lang="zh-CN" altLang="en-US" sz="28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1076400" y="3678742"/>
            <a:ext cx="756000" cy="75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ea"/>
                <a:cs typeface="微软雅黑" panose="020B0503020204020204" charset="-122"/>
              </a:rPr>
              <a:t>02</a:t>
            </a:r>
            <a:endParaRPr lang="en-US" sz="2000" b="1" dirty="0">
              <a:solidFill>
                <a:srgbClr val="FFFFFF"/>
              </a:solidFill>
              <a:latin typeface="+mn-ea"/>
              <a:cs typeface="微软雅黑" panose="020B0503020204020204" charset="-122"/>
            </a:endParaRPr>
          </a:p>
        </p:txBody>
      </p:sp>
      <p:sp>
        <p:nvSpPr>
          <p:cNvPr id="8" name="项标题"/>
          <p:cNvSpPr txBox="1"/>
          <p:nvPr>
            <p:custDataLst>
              <p:tags r:id="rId5"/>
            </p:custDataLst>
          </p:nvPr>
        </p:nvSpPr>
        <p:spPr>
          <a:xfrm>
            <a:off x="2188800" y="3793942"/>
            <a:ext cx="4320000" cy="5220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+mn-ea"/>
                <a:cs typeface="微软雅黑" panose="020B0503020204020204" charset="-122"/>
              </a:rPr>
              <a:t>课程设计要求</a:t>
            </a:r>
            <a:endParaRPr lang="zh-CN" altLang="en-US" sz="28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11" name="序号"/>
          <p:cNvSpPr txBox="1"/>
          <p:nvPr>
            <p:custDataLst>
              <p:tags r:id="rId6"/>
            </p:custDataLst>
          </p:nvPr>
        </p:nvSpPr>
        <p:spPr>
          <a:xfrm>
            <a:off x="1076400" y="4970599"/>
            <a:ext cx="756000" cy="75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ea"/>
                <a:cs typeface="微软雅黑" panose="020B0503020204020204" charset="-122"/>
              </a:rPr>
              <a:t>03</a:t>
            </a:r>
            <a:endParaRPr lang="en-US" sz="2000" b="1" dirty="0">
              <a:solidFill>
                <a:srgbClr val="FFFFFF"/>
              </a:solidFill>
              <a:latin typeface="+mn-ea"/>
              <a:cs typeface="微软雅黑" panose="020B0503020204020204" charset="-122"/>
            </a:endParaRPr>
          </a:p>
        </p:txBody>
      </p:sp>
      <p:sp>
        <p:nvSpPr>
          <p:cNvPr id="12" name="项标题"/>
          <p:cNvSpPr txBox="1"/>
          <p:nvPr>
            <p:custDataLst>
              <p:tags r:id="rId7"/>
            </p:custDataLst>
          </p:nvPr>
        </p:nvSpPr>
        <p:spPr>
          <a:xfrm>
            <a:off x="2188800" y="5085799"/>
            <a:ext cx="4320000" cy="5220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+mn-ea"/>
                <a:cs typeface="微软雅黑" panose="020B0503020204020204" charset="-122"/>
              </a:rPr>
              <a:t>课程设计具体内容</a:t>
            </a:r>
            <a:endParaRPr lang="zh-CN" altLang="en-US" sz="2800" b="1" dirty="0">
              <a:latin typeface="+mn-ea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课程设计目的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ONE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C语言与机器人实践结合</a:t>
            </a:r>
            <a:endParaRPr lang="zh-CN" altLang="en-US"/>
          </a:p>
        </p:txBody>
      </p:sp>
      <p:pic>
        <p:nvPicPr>
          <p:cNvPr id="8" name="图片 7" descr="/data/temp/ff971b90-c514-11ef-bc83-924a977eabd6.jpgff971b90-c514-11ef-bc83-924a977eabd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5570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0441" y="303061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5"/>
            </p:custDataLst>
          </p:nvPr>
        </p:nvSpPr>
        <p:spPr>
          <a:xfrm>
            <a:off x="635316" y="333605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教学内容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1000441" y="137453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635316" y="168060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课程目标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968942" y="1441211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讲解C语言在ROS2上应用，强化理论实践结合，提升机器人操作技能，检验学习成果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68942" y="3029981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涵盖C语言复习，ROS2框架理解，机器人运动控制等综合实践项目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1000441" y="4686062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11"/>
            </p:custDataLst>
          </p:nvPr>
        </p:nvSpPr>
        <p:spPr>
          <a:xfrm>
            <a:off x="635316" y="4992132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实践环节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968942" y="4685427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学生将设计并实现C语言编程，控制机器人进行路径规划、避障等基本功能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掌握ROS2与机器人操作</a:t>
            </a:r>
            <a:endParaRPr lang="zh-CN" altLang="en-US" dirty="0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3163994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教学目标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163994" y="5024868"/>
            <a:ext cx="2228208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理解ROS2基本概念和架构，掌握其使用，为机器人研究打基础。通过实践操作如移动、位置读取，培养学生的实践能力和创新思维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6" name="https://photo-static-api.fotomore.com/creative/vcg/400/new/VCG211406629223.jpg" descr="/data/temp/028d86a0-c515-11ef-80a0-127cde36a7ae.jpg028d86a0-c515-11ef-80a0-127cde36a7ae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47" r="147"/>
          <a:stretch>
            <a:fillRect/>
          </a:stretch>
        </p:blipFill>
        <p:spPr>
          <a:xfrm>
            <a:off x="3432281" y="1663021"/>
            <a:ext cx="1748878" cy="2717016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3120763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https://photo-static-api.fotomore.com/creative/vcg/veer/612/veer-136956124.jpg" descr="/data/temp/028d86ea-c515-11ef-80a0-127cde36a7ae.jpg028d86ea-c515-11ef-80a0-127cde36a7ae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710" r="1710"/>
          <a:stretch>
            <a:fillRect/>
          </a:stretch>
        </p:blipFill>
        <p:spPr>
          <a:xfrm>
            <a:off x="7101196" y="1671911"/>
            <a:ext cx="1748878" cy="2717017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>
            <a:off x="6782049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6825280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课程内容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6825280" y="5024868"/>
            <a:ext cx="2228207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介绍ROS2的先进理念，详细解析其系统架构，逐步教导如何进行实际操作
设计机器人基础任务，让学生亲手实现移动控制、位置信息获取等，以提升动手能力和问题解决能力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课程设计要求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TWO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1"/>
            </p:custDataLst>
          </p:nvPr>
        </p:nvSpPr>
        <p:spPr>
          <a:xfrm flipH="1" flipV="1">
            <a:off x="2199562" y="297066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 15"/>
          <p:cNvSpPr/>
          <p:nvPr>
            <p:custDataLst>
              <p:tags r:id="rId2"/>
            </p:custDataLst>
          </p:nvPr>
        </p:nvSpPr>
        <p:spPr>
          <a:xfrm>
            <a:off x="704137" y="182639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 descr="/data/temp/ff5ded33-c514-11ef-bc8f-d6367ae9e975.jpgff5ded33-c514-11ef-bc8f-d6367ae9e97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4663" r="6663"/>
          <a:stretch>
            <a:fillRect/>
          </a:stretch>
        </p:blipFill>
        <p:spPr>
          <a:xfrm>
            <a:off x="838200" y="1971302"/>
            <a:ext cx="4356100" cy="3274060"/>
          </a:xfrm>
          <a:prstGeom prst="roundRect">
            <a:avLst>
              <a:gd name="adj" fmla="val 6291"/>
            </a:avLst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控制与探索目标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6216441" y="2070911"/>
            <a:ext cx="5237592" cy="587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在Ubuntu的ROS2环境中，用C语言编写，实现机器人位姿读取、世界信息探索、运动轨迹规划（最大三角形）及机器人运动控制，使其按轨迹探索世界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圆角矩形 13"/>
          <p:cNvSpPr/>
          <p:nvPr>
            <p:custDataLst>
              <p:tags r:id="rId7"/>
            </p:custDataLst>
          </p:nvPr>
        </p:nvSpPr>
        <p:spPr>
          <a:xfrm>
            <a:off x="6216441" y="1651092"/>
            <a:ext cx="1826927" cy="380579"/>
          </a:xfrm>
          <a:prstGeom prst="roundRect">
            <a:avLst>
              <a:gd name="adj" fmla="val 140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ROS2功能包开发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216441" y="3272571"/>
            <a:ext cx="5237592" cy="587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机器人需在未知世界中自动探索，收集环境信息，并能概要展示所获取信息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圆角矩形 13"/>
          <p:cNvSpPr/>
          <p:nvPr>
            <p:custDataLst>
              <p:tags r:id="rId9"/>
            </p:custDataLst>
          </p:nvPr>
        </p:nvSpPr>
        <p:spPr>
          <a:xfrm>
            <a:off x="6216441" y="2853387"/>
            <a:ext cx="1826927" cy="380579"/>
          </a:xfrm>
          <a:prstGeom prst="roundRect">
            <a:avLst>
              <a:gd name="adj" fmla="val 140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机器人探索任务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6216441" y="4473597"/>
            <a:ext cx="5237592" cy="587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根据探索信息，规划机器人运动轨迹，确保轨迹形成的最大三角形覆盖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圆角矩形 13"/>
          <p:cNvSpPr/>
          <p:nvPr>
            <p:custDataLst>
              <p:tags r:id="rId11"/>
            </p:custDataLst>
          </p:nvPr>
        </p:nvSpPr>
        <p:spPr>
          <a:xfrm>
            <a:off x="6216441" y="4055048"/>
            <a:ext cx="1826927" cy="380579"/>
          </a:xfrm>
          <a:prstGeom prst="roundRect">
            <a:avLst>
              <a:gd name="adj" fmla="val 140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轨迹规划要求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6216441" y="5679068"/>
            <a:ext cx="5237592" cy="587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根据规划的“最大三角形”轨迹，利用ROS2控制接口，精确控制机器人运动执行轨迹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圆角矩形 13"/>
          <p:cNvSpPr/>
          <p:nvPr>
            <p:custDataLst>
              <p:tags r:id="rId13"/>
            </p:custDataLst>
          </p:nvPr>
        </p:nvSpPr>
        <p:spPr>
          <a:xfrm>
            <a:off x="6216441" y="5256073"/>
            <a:ext cx="1826927" cy="380579"/>
          </a:xfrm>
          <a:prstGeom prst="roundRect">
            <a:avLst>
              <a:gd name="adj" fmla="val 140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运动控制实现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课程设计具体内容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THREE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Ubuntu 操作系统安装</a:t>
            </a:r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696595" y="1598426"/>
            <a:ext cx="5262197" cy="2159127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/data/temp/04bbe925-c515-11ef-906d-f29a620d9412.jpg04bbe925-c515-11ef-906d-f29a620d941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49" b="49"/>
          <a:stretch>
            <a:fillRect/>
          </a:stretch>
        </p:blipFill>
        <p:spPr>
          <a:xfrm>
            <a:off x="697866" y="1598426"/>
            <a:ext cx="1377801" cy="2159127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7" name="正文"/>
          <p:cNvSpPr txBox="1"/>
          <p:nvPr>
            <p:custDataLst>
              <p:tags r:id="rId5"/>
            </p:custDataLst>
          </p:nvPr>
        </p:nvSpPr>
        <p:spPr>
          <a:xfrm>
            <a:off x="2403442" y="2380387"/>
            <a:ext cx="3322857" cy="1232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VMware官网下载虚拟机，安装时改路径不占系统盘，搜索许可证密钥进行激活使用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403442" y="1757868"/>
            <a:ext cx="3322222" cy="406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下载安装VMware虚拟机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2411065" y="2272399"/>
            <a:ext cx="315706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6233209" y="1598426"/>
            <a:ext cx="5262197" cy="2159127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/data/temp/04bbe9ce-c515-11ef-906d-f29a620d9412.jpg04bbe9ce-c515-11ef-906d-f29a620d941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49" b="49"/>
          <a:stretch>
            <a:fillRect/>
          </a:stretch>
        </p:blipFill>
        <p:spPr>
          <a:xfrm>
            <a:off x="6234479" y="1598426"/>
            <a:ext cx="1377801" cy="2159127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14" name="正文"/>
          <p:cNvSpPr txBox="1"/>
          <p:nvPr>
            <p:custDataLst>
              <p:tags r:id="rId11"/>
            </p:custDataLst>
          </p:nvPr>
        </p:nvSpPr>
        <p:spPr>
          <a:xfrm>
            <a:off x="7940056" y="2380387"/>
            <a:ext cx="3322857" cy="1232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在VMware中创建Ubuntu虚拟机，选择“稍后安装操作系统”，选定Linux 64位版本。命名虚拟机，调整磁盘大小和位置，然后将其拆分成多个文件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7940056" y="1757868"/>
            <a:ext cx="3322222" cy="406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创建Ubuntu虚拟机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3"/>
            </p:custDataLst>
          </p:nvPr>
        </p:nvCxnSpPr>
        <p:spPr>
          <a:xfrm>
            <a:off x="7947679" y="2272399"/>
            <a:ext cx="315706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>
            <p:custDataLst>
              <p:tags r:id="rId14"/>
            </p:custDataLst>
          </p:nvPr>
        </p:nvSpPr>
        <p:spPr>
          <a:xfrm>
            <a:off x="695325" y="4095492"/>
            <a:ext cx="5262197" cy="2159127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/data/temp/04bbea17-c515-11ef-906d-f29a620d9412.jpg04bbea17-c515-11ef-906d-f29a620d9412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49" b="49"/>
          <a:stretch>
            <a:fillRect/>
          </a:stretch>
        </p:blipFill>
        <p:spPr>
          <a:xfrm>
            <a:off x="696595" y="4095492"/>
            <a:ext cx="1377801" cy="2159127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20" name="正文"/>
          <p:cNvSpPr txBox="1"/>
          <p:nvPr>
            <p:custDataLst>
              <p:tags r:id="rId17"/>
            </p:custDataLst>
          </p:nvPr>
        </p:nvSpPr>
        <p:spPr>
          <a:xfrm>
            <a:off x="2402172" y="4877453"/>
            <a:ext cx="3322857" cy="1232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访问http://mirrors.163.com/ubuntu-releases/下载Ubuntu 22.04，然后选择CD/DVD，用ISO映像文件安装，选择已下载的文件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8"/>
            </p:custDataLst>
          </p:nvPr>
        </p:nvSpPr>
        <p:spPr>
          <a:xfrm>
            <a:off x="2402172" y="4254933"/>
            <a:ext cx="3322222" cy="406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安装Ubuntu 22.04映像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9"/>
            </p:custDataLst>
          </p:nvPr>
        </p:nvCxnSpPr>
        <p:spPr>
          <a:xfrm>
            <a:off x="2409795" y="4769465"/>
            <a:ext cx="315706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20"/>
            </p:custDataLst>
          </p:nvPr>
        </p:nvSpPr>
        <p:spPr>
          <a:xfrm>
            <a:off x="6231938" y="4095492"/>
            <a:ext cx="5262197" cy="2159127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/data/temp/04bbea68-c515-11ef-906d-f29a620d9412.jpg04bbea68-c515-11ef-906d-f29a620d9412"/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2"/>
          <a:srcRect t="49" b="49"/>
          <a:stretch>
            <a:fillRect/>
          </a:stretch>
        </p:blipFill>
        <p:spPr>
          <a:xfrm>
            <a:off x="6233209" y="4095492"/>
            <a:ext cx="1377801" cy="2159127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25" name="正文"/>
          <p:cNvSpPr txBox="1"/>
          <p:nvPr>
            <p:custDataLst>
              <p:tags r:id="rId23"/>
            </p:custDataLst>
          </p:nvPr>
        </p:nvSpPr>
        <p:spPr>
          <a:xfrm>
            <a:off x="7938785" y="4877453"/>
            <a:ext cx="3322857" cy="1232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进入Linux系统后进行语言的调整
如果出现这个界面，选择安装就行，之后填写密码和安装就可以了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24"/>
            </p:custDataLst>
          </p:nvPr>
        </p:nvSpPr>
        <p:spPr>
          <a:xfrm>
            <a:off x="7938785" y="4254933"/>
            <a:ext cx="3322222" cy="406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调整Linux系统语言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25"/>
            </p:custDataLst>
          </p:nvPr>
        </p:nvCxnSpPr>
        <p:spPr>
          <a:xfrm>
            <a:off x="7946408" y="4769465"/>
            <a:ext cx="315706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02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03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04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0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11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2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13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7"/>
</p:tagLst>
</file>

<file path=ppt/tags/tag13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13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868"/>
</p:tagLst>
</file>

<file path=ppt/tags/tag13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86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5868"/>
  <p:tag name="KSO_WM_TEMPLATE_CATEGORY" val="custom"/>
  <p:tag name="KSO_WM_TEMPLATE_MASTER_TYPE" val="0"/>
</p:tagLst>
</file>

<file path=ppt/tags/tag14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8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ISCONTENTSTITLE" val="0"/>
  <p:tag name="KSO_WM_UNIT_VALUE" val="18"/>
  <p:tag name="KSO_WM_UNIT_PRESET_TEXT" val="添加文档标题"/>
  <p:tag name="KSO_WM_UNIT_TEXT_TYPE" val="1"/>
</p:tagLst>
</file>

<file path=ppt/tags/tag14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68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VALUE" val="28"/>
</p:tagLst>
</file>

<file path=ppt/tags/tag146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8"/>
  <p:tag name="KSO_WM_TEMPLATE_CATEGORY" val="custom"/>
  <p:tag name="KSO_WM_SLIDE_INDEX" val="1"/>
  <p:tag name="KSO_WM_SLIDE_ID" val="custom20235868_1"/>
  <p:tag name="KSO_WM_TEMPLATE_MASTER_TYPE" val="0"/>
  <p:tag name="KSO_WM_SLIDE_LAYOUT" val="a_b_f"/>
  <p:tag name="KSO_WM_SLIDE_LAYOUT_CNT" val="1_1_2"/>
</p:tagLst>
</file>

<file path=ppt/tags/tag1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UNIT_ID" val="custom20235868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VALUE" val="2"/>
  <p:tag name="KSO_WM_UNIT_TEXT_FILL_FORE_SCHEMECOLOR_INDEX" val="5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5868_3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8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9,&quot;width&quot;:427.75747680664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USESOURCEFORMAT_APPLY" val="0"/>
</p:tagLst>
</file>

<file path=ppt/tags/tag149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5868_3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8"/>
  <p:tag name="KSO_WM_TEMPLATE_CATEGORY" val="custom"/>
  <p:tag name="KSO_WM_DIAGRAM_COLOR_TRICK" val="1"/>
  <p:tag name="KSO_WM_DIAGRAM_COLOR_TEXT_CAN_REMOVE" val="n"/>
  <p:tag name="KSO_WM_UNIT_SUBTYPE" val="a"/>
  <p:tag name="KSO_WM_UNIT_VALUE" val="11"/>
  <p:tag name="KSO_WM_UNIT_PRESET_TEXT" val="单击添加目录项标题"/>
  <p:tag name="KSO_WM_DIAGRAM_MAX_ITEMCNT" val="6"/>
  <p:tag name="KSO_WM_DIAGRAM_MIN_ITEMCNT" val="2"/>
  <p:tag name="KSO_WM_DIAGRAM_VIRTUALLY_FRAME" val="{&quot;height&quot;:369,&quot;width&quot;:427.75747680664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5868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8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9,&quot;width&quot;:427.75747680664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USESOURCEFORMAT_APPLY" val="0"/>
</p:tagLst>
</file>

<file path=ppt/tags/tag151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5868_3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8"/>
  <p:tag name="KSO_WM_TEMPLATE_CATEGORY" val="custom"/>
  <p:tag name="KSO_WM_DIAGRAM_COLOR_TRICK" val="1"/>
  <p:tag name="KSO_WM_DIAGRAM_COLOR_TEXT_CAN_REMOVE" val="n"/>
  <p:tag name="KSO_WM_UNIT_SUBTYPE" val="a"/>
  <p:tag name="KSO_WM_UNIT_VALUE" val="11"/>
  <p:tag name="KSO_WM_UNIT_PRESET_TEXT" val="单击添加目录项标题"/>
  <p:tag name="KSO_WM_DIAGRAM_MAX_ITEMCNT" val="6"/>
  <p:tag name="KSO_WM_DIAGRAM_MIN_ITEMCNT" val="2"/>
  <p:tag name="KSO_WM_DIAGRAM_VIRTUALLY_FRAME" val="{&quot;height&quot;:369,&quot;width&quot;:427.75747680664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5868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8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9,&quot;width&quot;:427.75747680664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5868_3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8"/>
  <p:tag name="KSO_WM_TEMPLATE_CATEGORY" val="custom"/>
  <p:tag name="KSO_WM_DIAGRAM_COLOR_TRICK" val="1"/>
  <p:tag name="KSO_WM_DIAGRAM_COLOR_TEXT_CAN_REMOVE" val="n"/>
  <p:tag name="KSO_WM_UNIT_SUBTYPE" val="a"/>
  <p:tag name="KSO_WM_UNIT_VALUE" val="11"/>
  <p:tag name="KSO_WM_UNIT_PRESET_TEXT" val="单击添加目录项标题"/>
  <p:tag name="KSO_WM_DIAGRAM_MAX_ITEMCNT" val="6"/>
  <p:tag name="KSO_WM_DIAGRAM_MIN_ITEMCNT" val="2"/>
  <p:tag name="KSO_WM_DIAGRAM_VIRTUALLY_FRAME" val="{&quot;height&quot;:369,&quot;width&quot;:427.75747680664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3"/>
  <p:tag name="KSO_WM_DIAGRAM_GROUP_CODE" val="l1-1"/>
  <p:tag name="KSO_WM_BEAUTIFY_FLAG" val="#wm#"/>
  <p:tag name="KSO_WM_TEMPLATE_INDEX" val="20235868"/>
  <p:tag name="KSO_WM_TEMPLATE_CATEGORY" val="custom"/>
  <p:tag name="KSO_WM_SLIDE_INDEX" val="3"/>
  <p:tag name="KSO_WM_SLIDE_ID" val="custom20235868_3"/>
  <p:tag name="KSO_WM_TEMPLATE_MASTER_TYPE" val="0"/>
  <p:tag name="KSO_WM_SLIDE_LAYOUT" val="a_l"/>
  <p:tag name="KSO_WM_SLIDE_LAYOUT_CNT" val="1_1"/>
  <p:tag name="KSO_WM_SLIDE_DIAGTYPE" val="l"/>
</p:tagLst>
</file>

<file path=ppt/tags/tag1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8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ISCONTENTSTITLE" val="0"/>
  <p:tag name="KSO_WM_UNIT_VALUE" val="14"/>
  <p:tag name="KSO_WM_UNIT_PRESET_TEXT" val="添加章节标题"/>
  <p:tag name="KSO_WM_UNIT_TEXT_TYPE" val="1"/>
</p:tagLst>
</file>

<file path=ppt/tags/tag15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68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VALUE" val="11"/>
</p:tagLst>
</file>

<file path=ppt/tags/tag15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8"/>
  <p:tag name="KSO_WM_TEMPLATE_CATEGORY" val="custom"/>
  <p:tag name="KSO_WM_SLIDE_INDEX" val="7"/>
  <p:tag name="KSO_WM_SLIDE_ID" val="custom20235868_7"/>
  <p:tag name="KSO_WM_TEMPLATE_MASTER_TYPE" val="0"/>
  <p:tag name="KSO_WM_SLIDE_LAYOUT" val="a_e"/>
  <p:tag name="KSO_WM_SLIDE_LAYOUT_CNT" val="1_1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generate_slide_ai*{&quot;ai_type&quot;:&quot;generate_ppt&quot;,&quot;id&quot;:&quot;VCG41N1449285665&quot;}*auto_gallery_ai_v2.0.6_ONLINE*1735387941667_23.248_ce8e1a829a2e-slide-0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164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165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1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168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16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68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813385826772,&quot;left&quot;:83.15656715212845,&quot;top&quot;:130.94653543307086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1*l_h_a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813385826772,&quot;left&quot;:83.15656715212845,&quot;top&quot;:130.94653543307086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1*l_h_f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73.xml><?xml version="1.0" encoding="utf-8"?>
<p:tagLst xmlns:p="http://schemas.openxmlformats.org/presentationml/2006/main">
  <p:tag name="KSO_WM_DIAGRAM_VIRTUALLY_FRAME" val="{&quot;height&quot;:387.8813385826772,&quot;left&quot;:83.15656715212845,&quot;top&quot;:130.94653543307086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1*l_h_d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{&quot;ai_type&quot;:&quot;generate_ppt&quot;,&quot;id&quot;:&quot;&quot;}*auto_ai_ai_v2.0.6_ONLINE*1735387941667_23.248_ce8e1a829a2e-slide-1"/>
  <p:tag name="KSO_WM_UNIT_LINE_FILL_TYPE" val="2"/>
  <p:tag name="KSO_WM_UNIT_USESOURCEFORMAT_APPLY" val="0"/>
</p:tagLst>
</file>

<file path=ppt/tags/tag174.xml><?xml version="1.0" encoding="utf-8"?>
<p:tagLst xmlns:p="http://schemas.openxmlformats.org/presentationml/2006/main">
  <p:tag name="KSO_WM_DIAGRAM_VIRTUALLY_FRAME" val="{&quot;height&quot;:387.8813385826772,&quot;left&quot;:83.15656715212845,&quot;top&quot;:130.94653543307086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1*l_h_i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175.xml><?xml version="1.0" encoding="utf-8"?>
<p:tagLst xmlns:p="http://schemas.openxmlformats.org/presentationml/2006/main">
  <p:tag name="KSO_WM_DIAGRAM_VIRTUALLY_FRAME" val="{&quot;height&quot;:387.8813385826772,&quot;left&quot;:83.15656715212845,&quot;top&quot;:130.94653543307086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1*l_h_d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{&quot;ai_type&quot;:&quot;generate_ppt&quot;,&quot;id&quot;:&quot;VCG41N1417283018&quot;}*auto_gallery_ai_v2.0.6_ONLINE*1735387941667_23.248_ce8e1a829a2e-slide-1"/>
  <p:tag name="KSO_WM_UNIT_LINE_FILL_TYPE" val="2"/>
  <p:tag name="KSO_WM_UNIT_USESOURCEFORMAT_APPLY" val="0"/>
</p:tagLst>
</file>

<file path=ppt/tags/tag176.xml><?xml version="1.0" encoding="utf-8"?>
<p:tagLst xmlns:p="http://schemas.openxmlformats.org/presentationml/2006/main">
  <p:tag name="KSO_WM_DIAGRAM_VIRTUALLY_FRAME" val="{&quot;height&quot;:387.8813385826772,&quot;left&quot;:83.15656715212845,&quot;top&quot;:130.94653543307086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1*l_h_i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813385826772,&quot;left&quot;:83.15656715212845,&quot;top&quot;:130.94653543307086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1*l_h_a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813385826772,&quot;left&quot;:83.15656715212845,&quot;top&quot;:130.94653543307086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1*l_h_f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79.xml><?xml version="1.0" encoding="utf-8"?>
<p:tagLst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68"/>
  <p:tag name="KSO_WM_SLIDE_LAYOUT" val="a_l"/>
  <p:tag name="KSO_WM_SLIDE_LAYOUT_CNT" val="1_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8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ISCONTENTSTITLE" val="0"/>
  <p:tag name="KSO_WM_UNIT_VALUE" val="14"/>
  <p:tag name="KSO_WM_UNIT_PRESET_TEXT" val="添加章节标题"/>
  <p:tag name="KSO_WM_UNIT_TEXT_TYPE" val="1"/>
</p:tagLst>
</file>

<file path=ppt/tags/tag18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68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VALUE" val="11"/>
</p:tagLst>
</file>

<file path=ppt/tags/tag18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8"/>
  <p:tag name="KSO_WM_TEMPLATE_CATEGORY" val="custom"/>
  <p:tag name="KSO_WM_SLIDE_INDEX" val="7"/>
  <p:tag name="KSO_WM_SLIDE_ID" val="custom20235868_7"/>
  <p:tag name="KSO_WM_TEMPLATE_MASTER_TYPE" val="0"/>
  <p:tag name="KSO_WM_SLIDE_LAYOUT" val="a_e"/>
  <p:tag name="KSO_WM_SLIDE_LAYOUT_CNT" val="1_1"/>
</p:tagLst>
</file>

<file path=ppt/tags/tag1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04_1*i*1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04_1*i*2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04_1*d*1"/>
  <p:tag name="KSO_WM_TEMPLATE_CATEGORY" val="custom"/>
  <p:tag name="KSO_WM_TEMPLATE_INDEX" val="20232404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  <p:tag name="MH_PIC_SOURCE_TYPE" val="generate_slide_ai*{&quot;ai_type&quot;:&quot;generate_ppt&quot;,&quot;id&quot;:&quot;VCG41N1280353231&quot;}*auto_gallery_ai_v2.0.6_ONLINE*1735387941667_23.248_ce8e1a829a2e-slide-3"/>
  <p:tag name="KSO_WM_UNIT_FILL_FORE_SCHEMECOLOR_INDEX" val="5"/>
  <p:tag name="KSO_WM_UNIT_FILL_TYPE" val="1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2404"/>
  <p:tag name="KSO_WM_UNIT_ID" val="custom20232404_1*a*1"/>
  <p:tag name="KSO_WM_UNIT_TEXT_TYPE" val="1"/>
  <p:tag name="KSO_WM_UNIT_PRESET_TEXT" val="单击此处添加标题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21_3*l_h_f*1_1_1"/>
  <p:tag name="KSO_WM_TEMPLATE_CATEGORY" val="diagram"/>
  <p:tag name="KSO_WM_TEMPLATE_INDEX" val="2023332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根据需要可酌情增减文字，单击此处添加文本具体内容。"/>
  <p:tag name="KSO_WM_UNIT_USESOURCEFORMAT_APPLY" val="0"/>
</p:tagLst>
</file>

<file path=ppt/tags/tag1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21_3*l_h_a*1_1_1"/>
  <p:tag name="KSO_WM_TEMPLATE_CATEGORY" val="diagram"/>
  <p:tag name="KSO_WM_TEMPLATE_INDEX" val="20233321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PRESET_TEXT" val="添加标题"/>
  <p:tag name="KSO_WM_UNIT_USESOURCEFORMAT_APPLY" val="0"/>
</p:tagLst>
</file>

<file path=ppt/tags/tag1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21_3*l_h_f*1_2_1"/>
  <p:tag name="KSO_WM_TEMPLATE_CATEGORY" val="diagram"/>
  <p:tag name="KSO_WM_TEMPLATE_INDEX" val="2023332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根据需要可酌情增减文字，单击此处添加文本具体内容。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21_3*l_h_a*1_2_1"/>
  <p:tag name="KSO_WM_TEMPLATE_CATEGORY" val="diagram"/>
  <p:tag name="KSO_WM_TEMPLATE_INDEX" val="20233321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PRESET_TEXT" val="添加标题"/>
  <p:tag name="KSO_WM_UNIT_USESOURCEFORMAT_APPLY" val="0"/>
</p:tagLst>
</file>

<file path=ppt/tags/tag1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21_3*l_h_f*1_3_1"/>
  <p:tag name="KSO_WM_TEMPLATE_CATEGORY" val="diagram"/>
  <p:tag name="KSO_WM_TEMPLATE_INDEX" val="2023332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根据需要可酌情增减文字，单击此处添加文本具体内容。"/>
  <p:tag name="KSO_WM_UNIT_USESOURCEFORMAT_APPLY" val="0"/>
</p:tagLst>
</file>

<file path=ppt/tags/tag1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21_3*l_h_a*1_3_1"/>
  <p:tag name="KSO_WM_TEMPLATE_CATEGORY" val="diagram"/>
  <p:tag name="KSO_WM_TEMPLATE_INDEX" val="20233321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PRESET_TEXT" val="添加标题"/>
  <p:tag name="KSO_WM_UNIT_USESOURCEFORMAT_APPLY" val="0"/>
</p:tagLst>
</file>

<file path=ppt/tags/tag1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321_3*l_h_f*1_4_1"/>
  <p:tag name="KSO_WM_TEMPLATE_CATEGORY" val="diagram"/>
  <p:tag name="KSO_WM_TEMPLATE_INDEX" val="2023332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根据需要可酌情增减文字， 单击此处添加文本具体内容。"/>
  <p:tag name="KSO_WM_UNIT_USESOURCEFORMAT_APPLY" val="0"/>
</p:tagLst>
</file>

<file path=ppt/tags/tag1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21_3*l_h_a*1_4_1"/>
  <p:tag name="KSO_WM_TEMPLATE_CATEGORY" val="diagram"/>
  <p:tag name="KSO_WM_TEMPLATE_INDEX" val="20233321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092285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PRESET_TEXT" val="添加标题"/>
  <p:tag name="KSO_WM_UNIT_USESOURCEFORMAT_APPLY" val="0"/>
</p:tagLst>
</file>

<file path=ppt/tags/tag19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56*333.516"/>
  <p:tag name="KSO_WM_SLIDE_POSITION" val="489.895*159.674"/>
  <p:tag name="KSO_WM_SLIDE_SUBTYPE" val="picTxt"/>
  <p:tag name="KSO_WM_DIAGRAM_GROUP_CODE" val="l1-1"/>
  <p:tag name="KSO_WM_SLIDE_DIAGTYPE" val="l"/>
  <p:tag name="KSO_WM_SLIDE_LAYOUT_NAME" val="仅标题"/>
  <p:tag name="KSO_WM_TEMPLATE_INDEX" val="20235868"/>
  <p:tag name="KSO_WM_TEMPLATE_SUBCATEGORY" val="0"/>
  <p:tag name="KSO_WM_SLIDE_INDEX" val="1"/>
  <p:tag name="KSO_WM_TAG_VERSION" val="3.0"/>
  <p:tag name="KSO_WM_SLIDE_ID" val="custom20232404_1"/>
  <p:tag name="KSO_WM_SLIDE_ITEM_CNT" val="3"/>
</p:tagLst>
</file>

<file path=ppt/tags/tag19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8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ISCONTENTSTITLE" val="0"/>
  <p:tag name="KSO_WM_UNIT_VALUE" val="14"/>
  <p:tag name="KSO_WM_UNIT_PRESET_TEXT" val="添加章节标题"/>
  <p:tag name="KSO_WM_UNIT_TEXT_TYPE" val="1"/>
</p:tagLst>
</file>

<file path=ppt/tags/tag19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68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VALUE" val="11"/>
</p:tagLst>
</file>

<file path=ppt/tags/tag19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8"/>
  <p:tag name="KSO_WM_TEMPLATE_CATEGORY" val="custom"/>
  <p:tag name="KSO_WM_SLIDE_INDEX" val="7"/>
  <p:tag name="KSO_WM_SLIDE_ID" val="custom20235868_7"/>
  <p:tag name="KSO_WM_TEMPLATE_MASTER_TYPE" val="0"/>
  <p:tag name="KSO_WM_SLIDE_LAYOUT" val="a_e"/>
  <p:tag name="KSO_WM_SLIDE_LAYOUT_CNT" val="1_1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1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1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1_1"/>
  <p:tag name="KSO_WM_UNIT_VALUE" val="599*382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&quot;}*auto_ai_ai_v2.0.6_ONLINE*1735387941667_23.248_ce8e1a829a2e-slide-6"/>
  <p:tag name="KSO_WM_UNIT_LINE_FILL_TYPE" val="2"/>
  <p:tag name="KSO_WM_UNIT_SHADOW_SCHEMECOLOR_INDEX" val="5"/>
  <p:tag name="KSO_WM_UNIT_USESOURCEFORMAT_APPLY" val="0"/>
</p:tagLst>
</file>

<file path=ppt/tags/tag2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3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1_1"/>
  <p:tag name="KSO_WM_UNIT_INDEX" val="1_1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SHADOW_SCHEMECOLOR_INDEX" val="5"/>
  <p:tag name="KSO_WM_UNIT_USESOURCEFORMAT_APPLY" val="0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2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2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2_1"/>
  <p:tag name="KSO_WM_UNIT_VALUE" val="599*382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&quot;}*auto_ai_ai_v2.0.6_ONLINE*1735387941667_23.248_ce8e1a829a2e-slide-6"/>
  <p:tag name="KSO_WM_UNIT_LINE_FILL_TYPE" val="2"/>
  <p:tag name="KSO_WM_UNIT_SHADOW_SCHEMECOLOR_INDEX" val="5"/>
  <p:tag name="KSO_WM_UNIT_USESOURCEFORMAT_APPLY" val="0"/>
</p:tagLst>
</file>

<file path=ppt/tags/tag2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3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2_1"/>
  <p:tag name="KSO_WM_UNIT_INDEX" val="1_2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SHADOW_SCHEMECOLOR_INDEX" val="5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3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3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3_1"/>
  <p:tag name="KSO_WM_UNIT_VALUE" val="599*382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&quot;}*auto_ai_ai_v2.0.6_ONLINE*1735387941667_23.248_ce8e1a829a2e-slide-6"/>
  <p:tag name="KSO_WM_UNIT_LINE_FILL_TYPE" val="2"/>
  <p:tag name="KSO_WM_UNIT_SHADOW_SCHEMECOLOR_INDEX" val="5"/>
  <p:tag name="KSO_WM_UNIT_USESOURCEFORMAT_APPLY" val="0"/>
</p:tagLst>
</file>

<file path=ppt/tags/tag2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4_3*l_h_f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3_1"/>
  <p:tag name="KSO_WM_UNIT_INDEX" val="1_3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SHADOW_SCHEMECOLOR_INDEX" val="5"/>
  <p:tag name="KSO_WM_UNIT_USESOURCEFORMAT_APPLY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4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4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4_1"/>
  <p:tag name="KSO_WM_UNIT_VALUE" val="599*382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&quot;}*auto_ai_ai_v2.0.6_ONLINE*1735387941667_23.248_ce8e1a829a2e-slide-6"/>
  <p:tag name="KSO_WM_UNIT_LINE_FILL_TYPE" val="2"/>
  <p:tag name="KSO_WM_UNIT_SHADOW_SCHEMECOLOR_INDEX" val="5"/>
  <p:tag name="KSO_WM_UNIT_USESOURCEFORMAT_APPLY" val="0"/>
</p:tagLst>
</file>

<file path=ppt/tags/tag2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144_3*l_h_f*1_4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4_1"/>
  <p:tag name="KSO_WM_UNIT_INDEX" val="1_4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4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SHADOW_SCHEMECOLOR_INDEX" val="5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5868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1.xml><?xml version="1.0" encoding="utf-8"?>
<p:tagLst xmlns:p="http://schemas.openxmlformats.org/presentationml/2006/main">
  <p:tag name="KSO_WM_UNIT_VALUE" val="1904*157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04_1*d*1"/>
  <p:tag name="KSO_WM_TEMPLATE_CATEGORY" val="custom"/>
  <p:tag name="KSO_WM_TEMPLATE_INDEX" val="20231804"/>
  <p:tag name="KSO_WM_UNIT_LAYERLEVEL" val="1"/>
  <p:tag name="KSO_WM_TAG_VERSION" val="3.0"/>
  <p:tag name="KSO_WM_BEAUTIFY_FLAG" val="#wm#"/>
  <p:tag name="MH_PIC_SOURCE_TYPE" val="generate_slide_ai*{&quot;ai_type&quot;:&quot;generate_ppt&quot;,&quot;id&quot;:&quot;&quot;}*auto_ai_ai_v2.0.6_ONLINE*1735387941667_23.248_ce8e1a829a2e-slide-7"/>
  <p:tag name="KSO_WM_UNIT_USESOURCEFORMAT_APPLY" val="0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2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2*l_h_f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8954684712568,&quot;top&quot;:134.29102362204725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2*l_h_a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8954684712568,&quot;top&quot;:134.29102362204725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59_2*l_h_i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8954684712568,&quot;top&quot;:134.29102362204725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2*l_h_f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8954684712568,&quot;top&quot;:134.29102362204725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2*l_h_a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8954684712568,&quot;top&quot;:134.29102362204725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59_2*l_h_i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8954684712568,&quot;top&quot;:134.29102362204725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2*l_h_f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8954684712568,&quot;top&quot;:134.29102362204725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2*l_h_a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8954684712568,&quot;top&quot;:134.29102362204725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59_2*l_h_i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8954684712568,&quot;top&quot;:134.29102362204725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5.2646*135.9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68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{&quot;ai_type&quot;:&quot;generate_ppt&quot;,&quot;id&quot;:&quot;&quot;}*auto_ai_ai_v2.0.6_ONLINE*1735387941667_23.248_ce8e1a829a2e-slide-8"/>
  <p:tag name="KSO_WM_UNIT_LINE_FILL_TYPE" val="2"/>
  <p:tag name="KSO_WM_UNIT_USESOURCEFORMAT_APPLY" val="0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2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2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2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2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添加文本具体内容，简明扼要地阐述您的观点。可酌情增减文字，以便观者准确地理解您传达的思想。"/>
  <p:tag name="KSO_WM_UNIT_TEXT_TYPE" val="1"/>
  <p:tag name="KSO_WM_UNIT_USESOURCEFORMAT_APPLY" val="0"/>
</p:tagLst>
</file>

<file path=ppt/tags/tag2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2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1.95528035321576,&quot;left&quot;:54.8,&quot;top&quot;:105.50173228346458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4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5868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30"/>
  <p:tag name="KSO_WM_UNIT_TEXT_FILL_FORE_SCHEMECOLOR_INDEX" val="13"/>
  <p:tag name="KSO_WM_UNIT_TEXT_FILL_TYPE" val="1"/>
  <p:tag name="KSO_WM_UNIT_USESOURCEFORMAT_APPLY" val="0"/>
  <p:tag name="KSO_WM_TEMPLATE_INDEX" val="20231709"/>
  <p:tag name="KSO_WM_UNIT_ID" val="custom20231709_1*a*1"/>
  <p:tag name="KSO_WM_UNIT_PRESET_TEXT" val="单击此处添加标题"/>
  <p:tag name="KSO_WM_UNIT_TEXT_TYPE" val="1"/>
</p:tagLst>
</file>

<file path=ppt/tags/tag2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9_1*l_h_f*1_1_1"/>
  <p:tag name="KSO_WM_TEMPLATE_CATEGORY" val="diagram"/>
  <p:tag name="KSO_WM_TEMPLATE_INDEX" val="2023168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365.66259842519685,&quot;left&quot;:441.14503631832093,&quot;top&quot;:10.090157480314952,&quot;width&quot;:507.60000610351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&#10;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1689_1*l_h_i*1_1_1"/>
  <p:tag name="KSO_WM_TEMPLATE_CATEGORY" val="diagram"/>
  <p:tag name="KSO_WM_TEMPLATE_INDEX" val="20231689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365.66259842519685,&quot;left&quot;:441.14503631832093,&quot;top&quot;:10.090157480314952,&quot;width&quot;:507.6000061035155}"/>
  <p:tag name="KSO_WM_DIAGRAM_COLOR_MATCH_VALUE" val="{&quot;shape&quot;:{&quot;fill&quot;:{&quot;gradient&quot;:[{&quot;brightness&quot;:0,&quot;colorType&quot;:1,&quot;foreColorIndex&quot;:5,&quot;pos&quot;:1,&quot;transparency&quot;:0.5199999809265137},{&quot;brightness&quot;:0,&quot;colorType&quot;:1,&quot;foreColorIndex&quot;:5,&quot;pos&quot;:0.23000000417232513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9_1*l_h_a*1_1_1"/>
  <p:tag name="KSO_WM_TEMPLATE_CATEGORY" val="diagram"/>
  <p:tag name="KSO_WM_TEMPLATE_INDEX" val="2023168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365.66259842519685,&quot;left&quot;:441.14503631832093,&quot;top&quot;:10.090157480314952,&quot;width&quot;:507.60000610351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07.6*306.163"/>
  <p:tag name="KSO_WM_SLIDE_POSITION" val="389.6*167.803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68"/>
  <p:tag name="KSO_WM_TEMPLATE_SUBCATEGORY" val="0"/>
  <p:tag name="KSO_WM_SLIDE_INDEX" val="1"/>
  <p:tag name="KSO_WM_TAG_VERSION" val="3.0"/>
  <p:tag name="KSO_WM_SLIDE_ID" val="custom20231709_1"/>
  <p:tag name="KSO_WM_SLIDE_ITEM_CNT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38.1,&quot;top&quot;:198.26732283464565,&quot;width&quot;:894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38.1,&quot;top&quot;:198.26732283464565,&quot;width&quot;:894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38.1,&quot;top&quot;:198.26732283464565,&quot;width&quot;:894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38.1,&quot;top&quot;:198.26732283464565,&quot;width&quot;:894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38.1,&quot;top&quot;:198.26732283464565,&quot;width&quot;:894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38.1,&quot;top&quot;:198.26732283464565,&quot;width&quot;:894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7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5868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8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ISCONTENTSTITLE" val="0"/>
</p:tagLst>
</file>

<file path=ppt/tags/tag25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68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8"/>
  <p:tag name="KSO_WM_TEMPLATE_CATEGORY" val="custom"/>
  <p:tag name="KSO_WM_UNIT_VALUE" val="28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8"/>
  <p:tag name="KSO_WM_TEMPLATE_CATEGORY" val="custom"/>
  <p:tag name="KSO_WM_SLIDE_INDEX" val="9"/>
  <p:tag name="KSO_WM_SLIDE_ID" val="custom20235868_9"/>
  <p:tag name="KSO_WM_TEMPLATE_MASTER_TYPE" val="0"/>
  <p:tag name="KSO_WM_SLIDE_LAYOUT" val="a_f"/>
  <p:tag name="KSO_WM_SLIDE_LAYOUT_CNT" val="1_2"/>
</p:tagLst>
</file>

<file path=ppt/tags/tag261.xml><?xml version="1.0" encoding="utf-8"?>
<p:tagLst xmlns:p="http://schemas.openxmlformats.org/presentationml/2006/main">
  <p:tag name="KSO_WM_PRESENTATION_SOURCE" val="WPPAIGeneratePP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6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8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6">
      <a:dk1>
        <a:srgbClr val="000000"/>
      </a:dk1>
      <a:lt1>
        <a:srgbClr val="FFFFFF"/>
      </a:lt1>
      <a:dk2>
        <a:srgbClr val="1C2541"/>
      </a:dk2>
      <a:lt2>
        <a:srgbClr val="E3E7F2"/>
      </a:lt2>
      <a:accent1>
        <a:srgbClr val="4A63FE"/>
      </a:accent1>
      <a:accent2>
        <a:srgbClr val="03ABBD"/>
      </a:accent2>
      <a:accent3>
        <a:srgbClr val="7FA907"/>
      </a:accent3>
      <a:accent4>
        <a:srgbClr val="FCB14A"/>
      </a:accent4>
      <a:accent5>
        <a:srgbClr val="FF4338"/>
      </a:accent5>
      <a:accent6>
        <a:srgbClr val="00C4F6"/>
      </a:accent6>
      <a:hlink>
        <a:srgbClr val="304FFE"/>
      </a:hlink>
      <a:folHlink>
        <a:srgbClr val="492067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WPS 演示</Application>
  <PresentationFormat>宽屏</PresentationFormat>
  <Paragraphs>152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Normal</vt:lpstr>
      <vt:lpstr>WPS</vt:lpstr>
      <vt:lpstr>Office 主题​​</vt:lpstr>
      <vt:lpstr>计算机工程学院/大数据学院《C语言开发实践》课程设计报告</vt:lpstr>
      <vt:lpstr>目录</vt:lpstr>
      <vt:lpstr>课程设计目的</vt:lpstr>
      <vt:lpstr>C语言与机器人实践结合</vt:lpstr>
      <vt:lpstr>掌握ROS2与机器人操作</vt:lpstr>
      <vt:lpstr>课程设计要求</vt:lpstr>
      <vt:lpstr>控制与探索目标</vt:lpstr>
      <vt:lpstr>课程设计具体内容</vt:lpstr>
      <vt:lpstr>Ubuntu 操作系统安装</vt:lpstr>
      <vt:lpstr>ROS2安装</vt:lpstr>
      <vt:lpstr>VS Code 安装</vt:lpstr>
      <vt:lpstr>项目实施</vt:lpstr>
      <vt:lpstr>测试结果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shallow water</cp:lastModifiedBy>
  <cp:revision>155</cp:revision>
  <dcterms:created xsi:type="dcterms:W3CDTF">2019-06-19T02:08:00Z</dcterms:created>
  <dcterms:modified xsi:type="dcterms:W3CDTF">2024-12-28T12:44:59Z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51B3DDF47D2D42D9BFBBC8C36B43FCC8_11</vt:lpwstr>
  </property>
</Properties>
</file>